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3" r:id="rId3"/>
    <p:sldId id="279" r:id="rId4"/>
    <p:sldId id="274" r:id="rId5"/>
    <p:sldId id="257" r:id="rId6"/>
    <p:sldId id="269" r:id="rId7"/>
    <p:sldId id="259" r:id="rId8"/>
    <p:sldId id="270" r:id="rId9"/>
    <p:sldId id="261" r:id="rId10"/>
    <p:sldId id="281" r:id="rId11"/>
    <p:sldId id="282" r:id="rId12"/>
    <p:sldId id="283" r:id="rId13"/>
    <p:sldId id="285" r:id="rId14"/>
    <p:sldId id="268" r:id="rId15"/>
    <p:sldId id="265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2F7"/>
    <a:srgbClr val="EDF6F9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C7616-623F-4BBF-98D7-8E0A11A1179A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4AFB6-F095-4287-B6A9-B634545AE245}">
      <dgm:prSet phldrT="[Текст]" custT="1"/>
      <dgm:spPr>
        <a:xfrm>
          <a:off x="3024334" y="3923108"/>
          <a:ext cx="1407744" cy="1414965"/>
        </a:xfrm>
      </dgm:spPr>
      <dgm:t>
        <a:bodyPr/>
        <a:lstStyle/>
        <a:p>
          <a:r>
            <a:rPr lang="ru-RU" sz="1800" b="1" dirty="0" smtClean="0">
              <a:latin typeface="Times New Roman" pitchFamily="18" charset="0"/>
              <a:ea typeface="+mn-ea"/>
              <a:cs typeface="Times New Roman" pitchFamily="18" charset="0"/>
            </a:rPr>
            <a:t>ценностно-смысловой</a:t>
          </a:r>
          <a:endParaRPr lang="ru-RU" sz="18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9260A2C-C83B-41B9-8A99-2CD133CE890C}" type="parTrans" cxnId="{EEEA8F26-FAE6-4661-B2C4-FF880B5096A9}">
      <dgm:prSet/>
      <dgm:spPr/>
      <dgm:t>
        <a:bodyPr/>
        <a:lstStyle/>
        <a:p>
          <a:endParaRPr lang="ru-RU" sz="1800" b="1"/>
        </a:p>
      </dgm:t>
    </dgm:pt>
    <dgm:pt modelId="{1C6525B0-78C5-43EC-818E-C1932B58658E}" type="sibTrans" cxnId="{EEEA8F26-FAE6-4661-B2C4-FF880B5096A9}">
      <dgm:prSet/>
      <dgm:spPr>
        <a:xfrm>
          <a:off x="1260625" y="784803"/>
          <a:ext cx="4427986" cy="3824196"/>
        </a:xfrm>
      </dgm:spPr>
      <dgm:t>
        <a:bodyPr/>
        <a:lstStyle/>
        <a:p>
          <a:endParaRPr lang="ru-RU" sz="1800" b="1">
            <a:solidFill>
              <a:srgbClr val="C00000"/>
            </a:solidFill>
          </a:endParaRPr>
        </a:p>
      </dgm:t>
    </dgm:pt>
    <dgm:pt modelId="{752E4581-2608-4DEC-895D-8A406E7A57CE}">
      <dgm:prSet phldrT="[Текст]" custT="1"/>
      <dgm:spPr>
        <a:xfrm>
          <a:off x="1512166" y="3493259"/>
          <a:ext cx="1403623" cy="1385050"/>
        </a:xfrm>
      </dgm:spPr>
      <dgm:t>
        <a:bodyPr lIns="0" rIns="0"/>
        <a:lstStyle/>
        <a:p>
          <a:r>
            <a:rPr lang="ru-RU" sz="18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валеологический</a:t>
          </a:r>
          <a:endParaRPr lang="ru-RU" sz="18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60DD968-D202-46B1-B4B6-B6A7E4557A06}" type="parTrans" cxnId="{AA85F459-CAC5-44B4-88E4-7B3B77006EAE}">
      <dgm:prSet/>
      <dgm:spPr/>
      <dgm:t>
        <a:bodyPr/>
        <a:lstStyle/>
        <a:p>
          <a:endParaRPr lang="ru-RU" sz="1800" b="1"/>
        </a:p>
      </dgm:t>
    </dgm:pt>
    <dgm:pt modelId="{65A0FFEF-049C-4172-8D01-F7823467023E}" type="sibTrans" cxnId="{AA85F459-CAC5-44B4-88E4-7B3B77006EAE}">
      <dgm:prSet/>
      <dgm:spPr>
        <a:xfrm>
          <a:off x="1540142" y="476310"/>
          <a:ext cx="4368014" cy="4368014"/>
        </a:xfrm>
      </dgm:spPr>
      <dgm:t>
        <a:bodyPr/>
        <a:lstStyle/>
        <a:p>
          <a:endParaRPr lang="ru-RU" sz="1800" b="1"/>
        </a:p>
      </dgm:t>
    </dgm:pt>
    <dgm:pt modelId="{7E51AE2F-D790-47BB-89F8-83B3D22C1A7B}">
      <dgm:prSet phldrT="[Текст]" custT="1"/>
      <dgm:spPr>
        <a:xfrm>
          <a:off x="871772" y="1952852"/>
          <a:ext cx="1411698" cy="1396392"/>
        </a:xfrm>
      </dgm:spPr>
      <dgm:t>
        <a:bodyPr lIns="0" rIns="0"/>
        <a:lstStyle/>
        <a:p>
          <a:r>
            <a:rPr lang="ru-RU" sz="1800" b="1" dirty="0" smtClean="0">
              <a:latin typeface="Times New Roman" pitchFamily="18" charset="0"/>
              <a:ea typeface="+mn-ea"/>
              <a:cs typeface="Times New Roman" pitchFamily="18" charset="0"/>
            </a:rPr>
            <a:t>психологический </a:t>
          </a:r>
          <a:endParaRPr lang="ru-RU" sz="18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AB3CF6F-0126-415F-9158-C5213C3EC304}" type="parTrans" cxnId="{24616C35-98B5-4654-BF66-0427A6F808B8}">
      <dgm:prSet/>
      <dgm:spPr/>
      <dgm:t>
        <a:bodyPr/>
        <a:lstStyle/>
        <a:p>
          <a:endParaRPr lang="ru-RU" sz="1800" b="1"/>
        </a:p>
      </dgm:t>
    </dgm:pt>
    <dgm:pt modelId="{AF6E74FE-8F2B-4A19-901D-670E641D329C}" type="sibTrans" cxnId="{24616C35-98B5-4654-BF66-0427A6F808B8}">
      <dgm:prSet/>
      <dgm:spPr>
        <a:xfrm>
          <a:off x="1539527" y="414807"/>
          <a:ext cx="4368014" cy="4368014"/>
        </a:xfrm>
      </dgm:spPr>
      <dgm:t>
        <a:bodyPr/>
        <a:lstStyle/>
        <a:p>
          <a:endParaRPr lang="ru-RU" sz="1800" b="1">
            <a:solidFill>
              <a:srgbClr val="C00000"/>
            </a:solidFill>
          </a:endParaRPr>
        </a:p>
      </dgm:t>
    </dgm:pt>
    <dgm:pt modelId="{A46C3606-2AF8-4628-80A5-97EBB94603A6}">
      <dgm:prSet phldrT="[Текст]" custT="1"/>
      <dgm:spPr>
        <a:xfrm>
          <a:off x="4680526" y="3421258"/>
          <a:ext cx="1380940" cy="1426057"/>
        </a:xfrm>
      </dgm:spPr>
      <dgm:t>
        <a:bodyPr lIns="0" rIns="0"/>
        <a:lstStyle/>
        <a:p>
          <a:r>
            <a:rPr lang="ru-RU" sz="1800" b="1" dirty="0" smtClean="0">
              <a:latin typeface="Times New Roman" pitchFamily="18" charset="0"/>
              <a:ea typeface="+mn-ea"/>
              <a:cs typeface="Times New Roman" pitchFamily="18" charset="0"/>
            </a:rPr>
            <a:t>рефлексивный</a:t>
          </a:r>
          <a:endParaRPr lang="ru-RU" sz="18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E4B91A8-929C-4E12-97EA-1F38E92029D3}" type="parTrans" cxnId="{0526251D-5918-4557-A0EA-FC516DE1A251}">
      <dgm:prSet/>
      <dgm:spPr/>
      <dgm:t>
        <a:bodyPr/>
        <a:lstStyle/>
        <a:p>
          <a:endParaRPr lang="ru-RU" sz="1800" b="1"/>
        </a:p>
      </dgm:t>
    </dgm:pt>
    <dgm:pt modelId="{E3949FB2-A5E1-4C7D-A1CF-4EA674AF6E22}" type="sibTrans" cxnId="{0526251D-5918-4557-A0EA-FC516DE1A251}">
      <dgm:prSet/>
      <dgm:spPr>
        <a:xfrm>
          <a:off x="1834153" y="772471"/>
          <a:ext cx="4427986" cy="3824196"/>
        </a:xfrm>
      </dgm:spPr>
      <dgm:t>
        <a:bodyPr/>
        <a:lstStyle/>
        <a:p>
          <a:endParaRPr lang="ru-RU" sz="1800" b="1"/>
        </a:p>
      </dgm:t>
    </dgm:pt>
    <dgm:pt modelId="{36C66A84-D85F-47E3-9148-DE44C4002899}">
      <dgm:prSet phldrT="[Текст]" custT="1"/>
      <dgm:spPr>
        <a:xfrm>
          <a:off x="1440154" y="396906"/>
          <a:ext cx="1491995" cy="1407733"/>
        </a:xfrm>
      </dgm:spPr>
      <dgm:t>
        <a:bodyPr/>
        <a:lstStyle/>
        <a:p>
          <a:r>
            <a:rPr lang="ru-RU" sz="1800" b="1" dirty="0" smtClean="0">
              <a:latin typeface="Times New Roman" pitchFamily="18" charset="0"/>
              <a:ea typeface="+mn-ea"/>
              <a:cs typeface="Times New Roman" pitchFamily="18" charset="0"/>
            </a:rPr>
            <a:t>когнитивный</a:t>
          </a:r>
          <a:endParaRPr lang="ru-RU" sz="18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DD9ACDE-AC61-4D1A-A75B-5499E912A5CF}" type="parTrans" cxnId="{0CC35DE2-647B-4805-9EFD-409678E9782D}">
      <dgm:prSet/>
      <dgm:spPr/>
      <dgm:t>
        <a:bodyPr/>
        <a:lstStyle/>
        <a:p>
          <a:endParaRPr lang="ru-RU" sz="1800" b="1"/>
        </a:p>
      </dgm:t>
    </dgm:pt>
    <dgm:pt modelId="{64CF779F-77A9-424D-8FB4-79F8AA3AAA93}" type="sibTrans" cxnId="{0CC35DE2-647B-4805-9EFD-409678E9782D}">
      <dgm:prSet/>
      <dgm:spPr>
        <a:xfrm>
          <a:off x="1440143" y="612942"/>
          <a:ext cx="4427986" cy="3824196"/>
        </a:xfrm>
      </dgm:spPr>
      <dgm:t>
        <a:bodyPr/>
        <a:lstStyle/>
        <a:p>
          <a:endParaRPr lang="ru-RU" sz="1800" b="1"/>
        </a:p>
      </dgm:t>
    </dgm:pt>
    <dgm:pt modelId="{F754882B-EEF5-4CEF-AC47-FDC39594BF2F}">
      <dgm:prSet phldrT="[Текст]" custT="1"/>
      <dgm:spPr>
        <a:xfrm>
          <a:off x="5160889" y="2004352"/>
          <a:ext cx="1419658" cy="1293390"/>
        </a:xfrm>
      </dgm:spPr>
      <dgm:t>
        <a:bodyPr lIns="0" rIns="0"/>
        <a:lstStyle/>
        <a:p>
          <a:r>
            <a:rPr lang="ru-RU" sz="1800" b="1" dirty="0" smtClean="0">
              <a:latin typeface="Times New Roman" pitchFamily="18" charset="0"/>
              <a:ea typeface="+mn-ea"/>
              <a:cs typeface="Times New Roman" pitchFamily="18" charset="0"/>
            </a:rPr>
            <a:t>информационный</a:t>
          </a:r>
          <a:endParaRPr lang="ru-RU" sz="18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619CB3C-D2F2-40ED-814E-F8F8F3369BCD}" type="sibTrans" cxnId="{363FEFE7-ADCC-4F73-B290-10AD8E8C797E}">
      <dgm:prSet/>
      <dgm:spPr>
        <a:xfrm>
          <a:off x="1649869" y="917259"/>
          <a:ext cx="4427986" cy="3824196"/>
        </a:xfrm>
      </dgm:spPr>
      <dgm:t>
        <a:bodyPr/>
        <a:lstStyle/>
        <a:p>
          <a:endParaRPr lang="ru-RU" sz="1800" b="1"/>
        </a:p>
      </dgm:t>
    </dgm:pt>
    <dgm:pt modelId="{7531DCCD-5A0F-41A9-8B36-B861BD5338FF}" type="parTrans" cxnId="{363FEFE7-ADCC-4F73-B290-10AD8E8C797E}">
      <dgm:prSet/>
      <dgm:spPr/>
      <dgm:t>
        <a:bodyPr/>
        <a:lstStyle/>
        <a:p>
          <a:endParaRPr lang="ru-RU" sz="1800" b="1"/>
        </a:p>
      </dgm:t>
    </dgm:pt>
    <dgm:pt modelId="{3BD77F3A-42BF-4C22-8A52-DC6173B87B90}">
      <dgm:prSet phldrT="[Текст]" custT="1"/>
      <dgm:spPr>
        <a:xfrm>
          <a:off x="4509340" y="412449"/>
          <a:ext cx="1465337" cy="1441519"/>
        </a:xfrm>
      </dgm:spPr>
      <dgm:t>
        <a:bodyPr lIns="0" rIns="0"/>
        <a:lstStyle/>
        <a:p>
          <a:r>
            <a:rPr lang="ru-RU" sz="18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коммуниативный</a:t>
          </a:r>
          <a:endParaRPr lang="ru-RU" sz="18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C29D7B5-57DE-4488-97CB-1BDB8B293220}" type="sibTrans" cxnId="{DBD2A8B3-5B3F-42BB-854B-BAFE00726258}">
      <dgm:prSet/>
      <dgm:spPr>
        <a:xfrm>
          <a:off x="1510176" y="738950"/>
          <a:ext cx="4427986" cy="3824196"/>
        </a:xfrm>
      </dgm:spPr>
      <dgm:t>
        <a:bodyPr/>
        <a:lstStyle/>
        <a:p>
          <a:endParaRPr lang="ru-RU" sz="1800" b="1"/>
        </a:p>
      </dgm:t>
    </dgm:pt>
    <dgm:pt modelId="{3CD6FEB3-0D2B-4F41-AE8E-6F0C52EDFCB1}" type="parTrans" cxnId="{DBD2A8B3-5B3F-42BB-854B-BAFE00726258}">
      <dgm:prSet/>
      <dgm:spPr/>
      <dgm:t>
        <a:bodyPr/>
        <a:lstStyle/>
        <a:p>
          <a:endParaRPr lang="ru-RU" sz="1800" b="1"/>
        </a:p>
      </dgm:t>
    </dgm:pt>
    <dgm:pt modelId="{670D1C5A-5F9F-4D51-B77F-69CA5B4B5691}">
      <dgm:prSet phldrT="[Текст]" custT="1"/>
      <dgm:spPr>
        <a:xfrm>
          <a:off x="3013966" y="-166996"/>
          <a:ext cx="1420407" cy="1342992"/>
        </a:xfrm>
      </dgm:spPr>
      <dgm:t>
        <a:bodyPr/>
        <a:lstStyle/>
        <a:p>
          <a:r>
            <a:rPr lang="ru-RU" sz="1800" b="1" dirty="0" smtClean="0">
              <a:latin typeface="Times New Roman" pitchFamily="18" charset="0"/>
              <a:ea typeface="+mn-ea"/>
              <a:cs typeface="Times New Roman" pitchFamily="18" charset="0"/>
            </a:rPr>
            <a:t>технологический</a:t>
          </a:r>
          <a:endParaRPr lang="ru-RU" sz="18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718A9B6-D3E9-41AC-B022-E84743AD3C46}" type="sibTrans" cxnId="{C666FDC1-ADA3-47E1-8B3A-AC1335D31F1A}">
      <dgm:prSet/>
      <dgm:spPr>
        <a:xfrm>
          <a:off x="1540162" y="467041"/>
          <a:ext cx="4368014" cy="4368014"/>
        </a:xfrm>
      </dgm:spPr>
      <dgm:t>
        <a:bodyPr/>
        <a:lstStyle/>
        <a:p>
          <a:endParaRPr lang="ru-RU" sz="1800" b="1"/>
        </a:p>
      </dgm:t>
    </dgm:pt>
    <dgm:pt modelId="{8B4BC29B-488F-433A-AB90-3DE2CB491613}" type="parTrans" cxnId="{C666FDC1-ADA3-47E1-8B3A-AC1335D31F1A}">
      <dgm:prSet/>
      <dgm:spPr/>
      <dgm:t>
        <a:bodyPr/>
        <a:lstStyle/>
        <a:p>
          <a:endParaRPr lang="ru-RU" sz="1800" b="1"/>
        </a:p>
      </dgm:t>
    </dgm:pt>
    <dgm:pt modelId="{48D25574-B938-4560-BCBE-24BAED5F22FE}">
      <dgm:prSet phldrT="[Текст]" custScaleX="173949" custScaleY="176588" custLinFactNeighborX="-744" custLinFactNeighborY="-1552"/>
      <dgm:spPr>
        <a:prstGeom prst="ellipse">
          <a:avLst/>
        </a:prstGeom>
      </dgm:spPr>
      <dgm:t>
        <a:bodyPr/>
        <a:lstStyle/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5F08EEF-0ACC-462D-ADE4-04A21873EF2B}" type="parTrans" cxnId="{5623A600-D3B5-460B-8924-B9BBE91AEA5E}">
      <dgm:prSet/>
      <dgm:spPr/>
      <dgm:t>
        <a:bodyPr/>
        <a:lstStyle/>
        <a:p>
          <a:endParaRPr lang="ru-RU" sz="1800" b="1"/>
        </a:p>
      </dgm:t>
    </dgm:pt>
    <dgm:pt modelId="{75606B9F-D6CF-4F6D-8429-9D7705650001}" type="sibTrans" cxnId="{5623A600-D3B5-460B-8924-B9BBE91AEA5E}">
      <dgm:prSet/>
      <dgm:spPr/>
      <dgm:t>
        <a:bodyPr/>
        <a:lstStyle/>
        <a:p>
          <a:endParaRPr lang="ru-RU" sz="1800" b="1"/>
        </a:p>
      </dgm:t>
    </dgm:pt>
    <dgm:pt modelId="{4B59F100-6886-4D5B-AEF5-E6579E1E7D43}">
      <dgm:prSet phldrT="[Текст]" custScaleX="173949" custScaleY="176588" custLinFactNeighborX="-744" custLinFactNeighborY="-1552"/>
      <dgm:spPr>
        <a:prstGeom prst="ellipse">
          <a:avLst/>
        </a:prstGeom>
      </dgm:spPr>
      <dgm:t>
        <a:bodyPr/>
        <a:lstStyle/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A20D15C-1580-49F0-8F3B-3F453FB81393}" type="parTrans" cxnId="{4980BE31-1F1D-4E77-9E96-831E107DC06F}">
      <dgm:prSet/>
      <dgm:spPr/>
      <dgm:t>
        <a:bodyPr/>
        <a:lstStyle/>
        <a:p>
          <a:endParaRPr lang="ru-RU" sz="1800" b="1"/>
        </a:p>
      </dgm:t>
    </dgm:pt>
    <dgm:pt modelId="{FA14CDE2-D9D1-44FC-804E-39FD02B53E18}" type="sibTrans" cxnId="{4980BE31-1F1D-4E77-9E96-831E107DC06F}">
      <dgm:prSet/>
      <dgm:spPr/>
      <dgm:t>
        <a:bodyPr/>
        <a:lstStyle/>
        <a:p>
          <a:endParaRPr lang="ru-RU" sz="1800" b="1"/>
        </a:p>
      </dgm:t>
    </dgm:pt>
    <dgm:pt modelId="{EC5E5EAB-96CC-46A4-90B6-10BC353C5797}">
      <dgm:prSet phldrT="[Текст]" custScaleX="173949" custScaleY="176588" custLinFactNeighborX="-744" custLinFactNeighborY="-1552"/>
      <dgm:spPr>
        <a:prstGeom prst="ellipse">
          <a:avLst/>
        </a:prstGeom>
      </dgm:spPr>
      <dgm:t>
        <a:bodyPr/>
        <a:lstStyle/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F0C1206-B47C-4B5B-8707-90B6ACB6F06C}" type="parTrans" cxnId="{162358ED-99A6-4C5C-B3DE-78EA8796747F}">
      <dgm:prSet/>
      <dgm:spPr/>
      <dgm:t>
        <a:bodyPr/>
        <a:lstStyle/>
        <a:p>
          <a:endParaRPr lang="ru-RU" sz="1800" b="1"/>
        </a:p>
      </dgm:t>
    </dgm:pt>
    <dgm:pt modelId="{1C0837A7-6548-4F1A-AD9F-EF6EF17F05A1}" type="sibTrans" cxnId="{162358ED-99A6-4C5C-B3DE-78EA8796747F}">
      <dgm:prSet/>
      <dgm:spPr/>
      <dgm:t>
        <a:bodyPr/>
        <a:lstStyle/>
        <a:p>
          <a:endParaRPr lang="ru-RU" sz="1800" b="1"/>
        </a:p>
      </dgm:t>
    </dgm:pt>
    <dgm:pt modelId="{DB7AABBF-DF82-44F2-BA01-6916A1767BD5}">
      <dgm:prSet phldrT="[Текст]" custScaleX="134284" custScaleY="137113" custLinFactNeighborX="-744" custLinFactNeighborY="-1552"/>
      <dgm:spPr>
        <a:prstGeom prst="ellipse">
          <a:avLst/>
        </a:prstGeom>
      </dgm:spPr>
      <dgm:t>
        <a:bodyPr/>
        <a:lstStyle/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B8CD3CC-4B65-4E0D-AAD5-C0EE76873044}" type="parTrans" cxnId="{48A69D9A-E59D-4225-B681-585D8F28453F}">
      <dgm:prSet/>
      <dgm:spPr/>
      <dgm:t>
        <a:bodyPr/>
        <a:lstStyle/>
        <a:p>
          <a:endParaRPr lang="ru-RU" sz="1800" b="1"/>
        </a:p>
      </dgm:t>
    </dgm:pt>
    <dgm:pt modelId="{88A3425A-A644-4081-8473-2FE8457F4796}" type="sibTrans" cxnId="{48A69D9A-E59D-4225-B681-585D8F28453F}">
      <dgm:prSet/>
      <dgm:spPr/>
      <dgm:t>
        <a:bodyPr/>
        <a:lstStyle/>
        <a:p>
          <a:endParaRPr lang="ru-RU" sz="1800" b="1"/>
        </a:p>
      </dgm:t>
    </dgm:pt>
    <dgm:pt modelId="{6110F88A-F0E4-4405-B7AB-B0943EFE64FA}">
      <dgm:prSet phldrT="[Текст]" custScaleX="134284" custScaleY="137113" custLinFactNeighborX="-744" custLinFactNeighborY="-1552"/>
      <dgm:spPr>
        <a:prstGeom prst="ellipse">
          <a:avLst/>
        </a:prstGeom>
      </dgm:spPr>
      <dgm:t>
        <a:bodyPr/>
        <a:lstStyle/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8B27894-41F1-4AC0-A47D-25D76E08301C}" type="parTrans" cxnId="{3FBBF902-F9F7-41C7-A360-5F0ACFE2BED3}">
      <dgm:prSet/>
      <dgm:spPr/>
      <dgm:t>
        <a:bodyPr/>
        <a:lstStyle/>
        <a:p>
          <a:endParaRPr lang="ru-RU" sz="1800" b="1"/>
        </a:p>
      </dgm:t>
    </dgm:pt>
    <dgm:pt modelId="{B7479029-0833-4FFA-B622-90C70D7556A1}" type="sibTrans" cxnId="{3FBBF902-F9F7-41C7-A360-5F0ACFE2BED3}">
      <dgm:prSet/>
      <dgm:spPr/>
      <dgm:t>
        <a:bodyPr/>
        <a:lstStyle/>
        <a:p>
          <a:endParaRPr lang="ru-RU" sz="1800" b="1"/>
        </a:p>
      </dgm:t>
    </dgm:pt>
    <dgm:pt modelId="{FE41A02D-2199-4002-86EB-FAC39203451E}">
      <dgm:prSet phldrT="[Текст]" custScaleX="134284" custScaleY="137113" custLinFactNeighborX="-744" custLinFactNeighborY="-1552"/>
      <dgm:spPr>
        <a:prstGeom prst="ellipse">
          <a:avLst/>
        </a:prstGeom>
      </dgm:spPr>
      <dgm:t>
        <a:bodyPr/>
        <a:lstStyle/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A7E57F6-D1FE-4D48-85EC-7E251F915622}" type="parTrans" cxnId="{EA86BF7E-CA4B-48F6-9108-87F9C5EDE892}">
      <dgm:prSet/>
      <dgm:spPr/>
      <dgm:t>
        <a:bodyPr/>
        <a:lstStyle/>
        <a:p>
          <a:endParaRPr lang="ru-RU" sz="1800" b="1"/>
        </a:p>
      </dgm:t>
    </dgm:pt>
    <dgm:pt modelId="{78AAC6B9-5488-4F90-A7CD-4A4E80F28838}" type="sibTrans" cxnId="{EA86BF7E-CA4B-48F6-9108-87F9C5EDE892}">
      <dgm:prSet/>
      <dgm:spPr/>
      <dgm:t>
        <a:bodyPr/>
        <a:lstStyle/>
        <a:p>
          <a:endParaRPr lang="ru-RU" sz="1800" b="1"/>
        </a:p>
      </dgm:t>
    </dgm:pt>
    <dgm:pt modelId="{D21646F1-11F6-4C25-8BE5-D54C9F4AABED}">
      <dgm:prSet phldrT="[Текст]" custScaleX="134284" custScaleY="137113" custLinFactNeighborX="-744" custLinFactNeighborY="-1552"/>
      <dgm:spPr>
        <a:prstGeom prst="ellipse">
          <a:avLst/>
        </a:prstGeom>
      </dgm:spPr>
      <dgm:t>
        <a:bodyPr/>
        <a:lstStyle/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65D6F51-B16E-4A9C-8C1D-4109C7E9498C}" type="parTrans" cxnId="{366F5638-964F-47C5-8F3A-6E3365C98EE4}">
      <dgm:prSet/>
      <dgm:spPr/>
      <dgm:t>
        <a:bodyPr/>
        <a:lstStyle/>
        <a:p>
          <a:endParaRPr lang="ru-RU" sz="1800" b="1"/>
        </a:p>
      </dgm:t>
    </dgm:pt>
    <dgm:pt modelId="{ADF279C8-BEDE-4169-B699-03FDCCB82C96}" type="sibTrans" cxnId="{366F5638-964F-47C5-8F3A-6E3365C98EE4}">
      <dgm:prSet/>
      <dgm:spPr/>
      <dgm:t>
        <a:bodyPr/>
        <a:lstStyle/>
        <a:p>
          <a:endParaRPr lang="ru-RU" sz="1800" b="1"/>
        </a:p>
      </dgm:t>
    </dgm:pt>
    <dgm:pt modelId="{2A646959-9E0A-40EA-A634-3A5373B10B3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054B5D3-BA05-4F7F-B85F-9A0EC222AEA7}" type="sibTrans" cxnId="{A6473BFE-C21E-4AAA-96BC-932C29A9A7BD}">
      <dgm:prSet/>
      <dgm:spPr/>
      <dgm:t>
        <a:bodyPr/>
        <a:lstStyle/>
        <a:p>
          <a:endParaRPr lang="ru-RU" sz="1800" b="1"/>
        </a:p>
      </dgm:t>
    </dgm:pt>
    <dgm:pt modelId="{0B63764C-FB02-4FB0-8194-ECC22D330693}" type="parTrans" cxnId="{A6473BFE-C21E-4AAA-96BC-932C29A9A7BD}">
      <dgm:prSet/>
      <dgm:spPr/>
      <dgm:t>
        <a:bodyPr/>
        <a:lstStyle/>
        <a:p>
          <a:endParaRPr lang="ru-RU" sz="1800" b="1"/>
        </a:p>
      </dgm:t>
    </dgm:pt>
    <dgm:pt modelId="{18E5C515-FA69-4974-A526-221CAD18E313}" type="pres">
      <dgm:prSet presAssocID="{9C1C7616-623F-4BBF-98D7-8E0A11A117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B9FF1-570D-4D22-A36E-0C28FCB812AC}" type="pres">
      <dgm:prSet presAssocID="{2A646959-9E0A-40EA-A634-3A5373B10B3C}" presName="centerShape" presStyleLbl="node0" presStyleIdx="0" presStyleCnt="1" custScaleX="173933" custScaleY="140913" custLinFactNeighborX="1117" custLinFactNeighborY="-867"/>
      <dgm:spPr>
        <a:xfrm>
          <a:off x="2407782" y="1448798"/>
          <a:ext cx="2632775" cy="2404499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BE72D006-E21A-4E7A-8E3D-D4AF3E49A8BA}" type="pres">
      <dgm:prSet presAssocID="{670D1C5A-5F9F-4D51-B77F-69CA5B4B5691}" presName="node" presStyleLbl="node1" presStyleIdx="0" presStyleCnt="8" custScaleX="265067" custScaleY="124389" custRadScaleRad="92821" custRadScaleInc="131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8F10C5E-4F92-45A3-820E-7474AD54CE49}" type="pres">
      <dgm:prSet presAssocID="{670D1C5A-5F9F-4D51-B77F-69CA5B4B5691}" presName="dummy" presStyleCnt="0"/>
      <dgm:spPr/>
      <dgm:t>
        <a:bodyPr/>
        <a:lstStyle/>
        <a:p>
          <a:endParaRPr lang="ru-RU"/>
        </a:p>
      </dgm:t>
    </dgm:pt>
    <dgm:pt modelId="{8FDC1BAC-C397-4D65-959D-FFE6DCD95ADB}" type="pres">
      <dgm:prSet presAssocID="{3718A9B6-D3E9-41AC-B022-E84743AD3C46}" presName="sibTrans" presStyleLbl="sibTrans2D1" presStyleIdx="0" presStyleCnt="8"/>
      <dgm:spPr>
        <a:prstGeom prst="blockArc">
          <a:avLst>
            <a:gd name="adj1" fmla="val 16200000"/>
            <a:gd name="adj2" fmla="val 18900000"/>
            <a:gd name="adj3" fmla="val 3430"/>
          </a:avLst>
        </a:prstGeom>
      </dgm:spPr>
      <dgm:t>
        <a:bodyPr/>
        <a:lstStyle/>
        <a:p>
          <a:endParaRPr lang="ru-RU"/>
        </a:p>
      </dgm:t>
    </dgm:pt>
    <dgm:pt modelId="{72B9F0F5-429A-40E8-A7CA-433F81997A2A}" type="pres">
      <dgm:prSet presAssocID="{3BD77F3A-42BF-4C22-8A52-DC6173B87B90}" presName="node" presStyleLbl="node1" presStyleIdx="1" presStyleCnt="8" custScaleX="270173" custScaleY="119674" custRadScaleRad="131791" custRadScaleInc="1312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7E1F1C6-9E80-4E01-9F8A-F2B004B92808}" type="pres">
      <dgm:prSet presAssocID="{3BD77F3A-42BF-4C22-8A52-DC6173B87B90}" presName="dummy" presStyleCnt="0"/>
      <dgm:spPr/>
      <dgm:t>
        <a:bodyPr/>
        <a:lstStyle/>
        <a:p>
          <a:endParaRPr lang="ru-RU"/>
        </a:p>
      </dgm:t>
    </dgm:pt>
    <dgm:pt modelId="{45086918-1198-46B2-8DA7-82E49C114748}" type="pres">
      <dgm:prSet presAssocID="{3C29D7B5-57DE-4488-97CB-1BDB8B293220}" presName="sibTrans" presStyleLbl="sibTrans2D1" presStyleIdx="1" presStyleCnt="8" custScaleX="101373" custScaleY="87550"/>
      <dgm:spPr>
        <a:prstGeom prst="blockArc">
          <a:avLst>
            <a:gd name="adj1" fmla="val 18900000"/>
            <a:gd name="adj2" fmla="val 0"/>
            <a:gd name="adj3" fmla="val 3430"/>
          </a:avLst>
        </a:prstGeom>
      </dgm:spPr>
      <dgm:t>
        <a:bodyPr/>
        <a:lstStyle/>
        <a:p>
          <a:endParaRPr lang="ru-RU"/>
        </a:p>
      </dgm:t>
    </dgm:pt>
    <dgm:pt modelId="{262DBA88-5ACC-44FC-B675-BF486B67F0A2}" type="pres">
      <dgm:prSet presAssocID="{F754882B-EEF5-4CEF-AC47-FDC39594BF2F}" presName="node" presStyleLbl="node1" presStyleIdx="2" presStyleCnt="8" custScaleX="284212" custScaleY="113395" custRadScaleRad="136001" custRadScaleInc="2882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827FF16-81D0-4378-9037-25915A574896}" type="pres">
      <dgm:prSet presAssocID="{F754882B-EEF5-4CEF-AC47-FDC39594BF2F}" presName="dummy" presStyleCnt="0"/>
      <dgm:spPr/>
      <dgm:t>
        <a:bodyPr/>
        <a:lstStyle/>
        <a:p>
          <a:endParaRPr lang="ru-RU"/>
        </a:p>
      </dgm:t>
    </dgm:pt>
    <dgm:pt modelId="{32A1C111-E929-43AF-9815-6F7EE14773E5}" type="pres">
      <dgm:prSet presAssocID="{9619CB3C-D2F2-40ED-814E-F8F8F3369BCD}" presName="sibTrans" presStyleLbl="sibTrans2D1" presStyleIdx="2" presStyleCnt="8" custScaleX="101373" custScaleY="87550" custLinFactNeighborX="3141" custLinFactNeighborY="1714"/>
      <dgm:spPr>
        <a:prstGeom prst="blockArc">
          <a:avLst>
            <a:gd name="adj1" fmla="val 21434271"/>
            <a:gd name="adj2" fmla="val 2400047"/>
            <a:gd name="adj3" fmla="val 3430"/>
          </a:avLst>
        </a:prstGeom>
      </dgm:spPr>
      <dgm:t>
        <a:bodyPr/>
        <a:lstStyle/>
        <a:p>
          <a:endParaRPr lang="ru-RU"/>
        </a:p>
      </dgm:t>
    </dgm:pt>
    <dgm:pt modelId="{0BE06743-BCD9-4DE6-991B-876B3FCD87D0}" type="pres">
      <dgm:prSet presAssocID="{A46C3606-2AF8-4628-80A5-97EBB94603A6}" presName="node" presStyleLbl="node1" presStyleIdx="3" presStyleCnt="8" custScaleX="247030" custScaleY="112208" custRadScaleRad="138751" custRadScaleInc="-904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7C62D99-201B-449A-940B-F92DB14FE921}" type="pres">
      <dgm:prSet presAssocID="{A46C3606-2AF8-4628-80A5-97EBB94603A6}" presName="dummy" presStyleCnt="0"/>
      <dgm:spPr/>
      <dgm:t>
        <a:bodyPr/>
        <a:lstStyle/>
        <a:p>
          <a:endParaRPr lang="ru-RU"/>
        </a:p>
      </dgm:t>
    </dgm:pt>
    <dgm:pt modelId="{011CD575-5554-4A92-8086-AC20F7850EEE}" type="pres">
      <dgm:prSet presAssocID="{E3949FB2-A5E1-4C7D-A1CF-4EA674AF6E22}" presName="sibTrans" presStyleLbl="sibTrans2D1" presStyleIdx="3" presStyleCnt="8" custScaleX="101373" custScaleY="87550" custLinFactNeighborX="1547" custLinFactNeighborY="4250"/>
      <dgm:spPr>
        <a:prstGeom prst="blockArc">
          <a:avLst>
            <a:gd name="adj1" fmla="val 2977678"/>
            <a:gd name="adj2" fmla="val 5805108"/>
            <a:gd name="adj3" fmla="val 3430"/>
          </a:avLst>
        </a:prstGeom>
      </dgm:spPr>
      <dgm:t>
        <a:bodyPr/>
        <a:lstStyle/>
        <a:p>
          <a:endParaRPr lang="ru-RU"/>
        </a:p>
      </dgm:t>
    </dgm:pt>
    <dgm:pt modelId="{078C099B-4092-45F7-8E69-0E936C660913}" type="pres">
      <dgm:prSet presAssocID="{8E24AFB6-F095-4287-B6A9-B634545AE245}" presName="node" presStyleLbl="node1" presStyleIdx="4" presStyleCnt="8" custScaleX="188095" custScaleY="108453" custRadScaleRad="95152" custRadScaleInc="-226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5463DB0-6DD7-4EAC-92C6-1FE3F95A80E7}" type="pres">
      <dgm:prSet presAssocID="{8E24AFB6-F095-4287-B6A9-B634545AE245}" presName="dummy" presStyleCnt="0"/>
      <dgm:spPr/>
      <dgm:t>
        <a:bodyPr/>
        <a:lstStyle/>
        <a:p>
          <a:endParaRPr lang="ru-RU"/>
        </a:p>
      </dgm:t>
    </dgm:pt>
    <dgm:pt modelId="{CE4E72A7-885D-4932-839D-5D7111BCAC3C}" type="pres">
      <dgm:prSet presAssocID="{1C6525B0-78C5-43EC-818E-C1932B58658E}" presName="sibTrans" presStyleLbl="sibTrans2D1" presStyleIdx="4" presStyleCnt="8" custScaleX="101373" custScaleY="87550" custLinFactNeighborX="-1353" custLinFactNeighborY="4671"/>
      <dgm:spPr>
        <a:prstGeom prst="blockArc">
          <a:avLst>
            <a:gd name="adj1" fmla="val 5088094"/>
            <a:gd name="adj2" fmla="val 7676329"/>
            <a:gd name="adj3" fmla="val 3430"/>
          </a:avLst>
        </a:prstGeom>
      </dgm:spPr>
      <dgm:t>
        <a:bodyPr/>
        <a:lstStyle/>
        <a:p>
          <a:endParaRPr lang="ru-RU"/>
        </a:p>
      </dgm:t>
    </dgm:pt>
    <dgm:pt modelId="{93FB9F0A-EAFD-4D31-968D-C335D4B6FCD4}" type="pres">
      <dgm:prSet presAssocID="{752E4581-2608-4DEC-895D-8A406E7A57CE}" presName="node" presStyleLbl="node1" presStyleIdx="5" presStyleCnt="8" custScaleX="273312" custScaleY="101938" custRadScaleRad="129042" custRadScaleInc="11091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80316ED-1941-4E75-9249-E37F98B3FCDF}" type="pres">
      <dgm:prSet presAssocID="{752E4581-2608-4DEC-895D-8A406E7A57CE}" presName="dummy" presStyleCnt="0"/>
      <dgm:spPr/>
      <dgm:t>
        <a:bodyPr/>
        <a:lstStyle/>
        <a:p>
          <a:endParaRPr lang="ru-RU"/>
        </a:p>
      </dgm:t>
    </dgm:pt>
    <dgm:pt modelId="{023628F4-6CB1-4E3E-96C1-5A066EBDCF49}" type="pres">
      <dgm:prSet presAssocID="{65A0FFEF-049C-4172-8D01-F7823467023E}" presName="sibTrans" presStyleLbl="sibTrans2D1" presStyleIdx="5" presStyleCnt="8"/>
      <dgm:spPr>
        <a:prstGeom prst="blockArc">
          <a:avLst>
            <a:gd name="adj1" fmla="val 8082678"/>
            <a:gd name="adj2" fmla="val 10814845"/>
            <a:gd name="adj3" fmla="val 3430"/>
          </a:avLst>
        </a:prstGeom>
      </dgm:spPr>
      <dgm:t>
        <a:bodyPr/>
        <a:lstStyle/>
        <a:p>
          <a:endParaRPr lang="ru-RU"/>
        </a:p>
      </dgm:t>
    </dgm:pt>
    <dgm:pt modelId="{7C5981CE-3970-4A3B-A0CB-AEC48929FA34}" type="pres">
      <dgm:prSet presAssocID="{7E51AE2F-D790-47BB-89F8-83B3D22C1A7B}" presName="node" presStyleLbl="node1" presStyleIdx="6" presStyleCnt="8" custScaleX="268549" custScaleY="102298" custRadScaleRad="132056" custRadScaleInc="768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E8BEA90-B904-4765-8683-CAD5C7CED341}" type="pres">
      <dgm:prSet presAssocID="{7E51AE2F-D790-47BB-89F8-83B3D22C1A7B}" presName="dummy" presStyleCnt="0"/>
      <dgm:spPr/>
      <dgm:t>
        <a:bodyPr/>
        <a:lstStyle/>
        <a:p>
          <a:endParaRPr lang="ru-RU"/>
        </a:p>
      </dgm:t>
    </dgm:pt>
    <dgm:pt modelId="{74859365-1B31-4BAE-9FCC-754858DF5710}" type="pres">
      <dgm:prSet presAssocID="{AF6E74FE-8F2B-4A19-901D-670E641D329C}" presName="sibTrans" presStyleLbl="sibTrans2D1" presStyleIdx="6" presStyleCnt="8" custLinFactNeighborX="792" custLinFactNeighborY="-232"/>
      <dgm:spPr>
        <a:prstGeom prst="blockArc">
          <a:avLst>
            <a:gd name="adj1" fmla="val 10716338"/>
            <a:gd name="adj2" fmla="val 13455447"/>
            <a:gd name="adj3" fmla="val 3430"/>
          </a:avLst>
        </a:prstGeom>
      </dgm:spPr>
      <dgm:t>
        <a:bodyPr/>
        <a:lstStyle/>
        <a:p>
          <a:endParaRPr lang="ru-RU"/>
        </a:p>
      </dgm:t>
    </dgm:pt>
    <dgm:pt modelId="{E4703F9D-FE19-4F4C-A474-3CAA65908BFC}" type="pres">
      <dgm:prSet presAssocID="{36C66A84-D85F-47E3-9148-DE44C4002899}" presName="node" presStyleLbl="node1" presStyleIdx="7" presStyleCnt="8" custScaleX="218463" custScaleY="104802" custRadScaleRad="132675" custRadScaleInc="-10992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411E4C0-A15D-4377-8295-46C80D5C44A3}" type="pres">
      <dgm:prSet presAssocID="{36C66A84-D85F-47E3-9148-DE44C4002899}" presName="dummy" presStyleCnt="0"/>
      <dgm:spPr/>
      <dgm:t>
        <a:bodyPr/>
        <a:lstStyle/>
        <a:p>
          <a:endParaRPr lang="ru-RU"/>
        </a:p>
      </dgm:t>
    </dgm:pt>
    <dgm:pt modelId="{A5AE441D-1C9B-47D7-BA98-101E7BA40CA1}" type="pres">
      <dgm:prSet presAssocID="{64CF779F-77A9-424D-8FB4-79F8AA3AAA93}" presName="sibTrans" presStyleLbl="sibTrans2D1" presStyleIdx="7" presStyleCnt="8" custScaleX="101373" custScaleY="87550" custLinFactNeighborX="-398" custLinFactNeighborY="-2870"/>
      <dgm:spPr>
        <a:prstGeom prst="blockArc">
          <a:avLst>
            <a:gd name="adj1" fmla="val 13572777"/>
            <a:gd name="adj2" fmla="val 16284327"/>
            <a:gd name="adj3" fmla="val 3430"/>
          </a:avLst>
        </a:prstGeom>
      </dgm:spPr>
      <dgm:t>
        <a:bodyPr/>
        <a:lstStyle/>
        <a:p>
          <a:endParaRPr lang="ru-RU"/>
        </a:p>
      </dgm:t>
    </dgm:pt>
  </dgm:ptLst>
  <dgm:cxnLst>
    <dgm:cxn modelId="{C666FDC1-ADA3-47E1-8B3A-AC1335D31F1A}" srcId="{2A646959-9E0A-40EA-A634-3A5373B10B3C}" destId="{670D1C5A-5F9F-4D51-B77F-69CA5B4B5691}" srcOrd="0" destOrd="0" parTransId="{8B4BC29B-488F-433A-AB90-3DE2CB491613}" sibTransId="{3718A9B6-D3E9-41AC-B022-E84743AD3C46}"/>
    <dgm:cxn modelId="{D4C05C19-3163-431F-A36B-CE685D49CE8C}" type="presOf" srcId="{A46C3606-2AF8-4628-80A5-97EBB94603A6}" destId="{0BE06743-BCD9-4DE6-991B-876B3FCD87D0}" srcOrd="0" destOrd="0" presId="urn:microsoft.com/office/officeart/2005/8/layout/radial6"/>
    <dgm:cxn modelId="{363FEFE7-ADCC-4F73-B290-10AD8E8C797E}" srcId="{2A646959-9E0A-40EA-A634-3A5373B10B3C}" destId="{F754882B-EEF5-4CEF-AC47-FDC39594BF2F}" srcOrd="2" destOrd="0" parTransId="{7531DCCD-5A0F-41A9-8B36-B861BD5338FF}" sibTransId="{9619CB3C-D2F2-40ED-814E-F8F8F3369BCD}"/>
    <dgm:cxn modelId="{02DB6A0F-31CD-4AD0-A5EB-57813E1025FF}" type="presOf" srcId="{3C29D7B5-57DE-4488-97CB-1BDB8B293220}" destId="{45086918-1198-46B2-8DA7-82E49C114748}" srcOrd="0" destOrd="0" presId="urn:microsoft.com/office/officeart/2005/8/layout/radial6"/>
    <dgm:cxn modelId="{5170E6DF-50E9-4138-BE3C-D0164C5279C2}" type="presOf" srcId="{2A646959-9E0A-40EA-A634-3A5373B10B3C}" destId="{674B9FF1-570D-4D22-A36E-0C28FCB812AC}" srcOrd="0" destOrd="0" presId="urn:microsoft.com/office/officeart/2005/8/layout/radial6"/>
    <dgm:cxn modelId="{A6473BFE-C21E-4AAA-96BC-932C29A9A7BD}" srcId="{9C1C7616-623F-4BBF-98D7-8E0A11A1179A}" destId="{2A646959-9E0A-40EA-A634-3A5373B10B3C}" srcOrd="0" destOrd="0" parTransId="{0B63764C-FB02-4FB0-8194-ECC22D330693}" sibTransId="{3054B5D3-BA05-4F7F-B85F-9A0EC222AEA7}"/>
    <dgm:cxn modelId="{EA86BF7E-CA4B-48F6-9108-87F9C5EDE892}" srcId="{9C1C7616-623F-4BBF-98D7-8E0A11A1179A}" destId="{FE41A02D-2199-4002-86EB-FAC39203451E}" srcOrd="2" destOrd="0" parTransId="{0A7E57F6-D1FE-4D48-85EC-7E251F915622}" sibTransId="{78AAC6B9-5488-4F90-A7CD-4A4E80F28838}"/>
    <dgm:cxn modelId="{162358ED-99A6-4C5C-B3DE-78EA8796747F}" srcId="{9C1C7616-623F-4BBF-98D7-8E0A11A1179A}" destId="{EC5E5EAB-96CC-46A4-90B6-10BC353C5797}" srcOrd="5" destOrd="0" parTransId="{6F0C1206-B47C-4B5B-8707-90B6ACB6F06C}" sibTransId="{1C0837A7-6548-4F1A-AD9F-EF6EF17F05A1}"/>
    <dgm:cxn modelId="{C01AE51C-FD0D-4774-A272-DB50F6FC227D}" type="presOf" srcId="{8E24AFB6-F095-4287-B6A9-B634545AE245}" destId="{078C099B-4092-45F7-8E69-0E936C660913}" srcOrd="0" destOrd="0" presId="urn:microsoft.com/office/officeart/2005/8/layout/radial6"/>
    <dgm:cxn modelId="{7F559EF3-7C7B-4B1A-AC32-380B4F5239D1}" type="presOf" srcId="{3718A9B6-D3E9-41AC-B022-E84743AD3C46}" destId="{8FDC1BAC-C397-4D65-959D-FFE6DCD95ADB}" srcOrd="0" destOrd="0" presId="urn:microsoft.com/office/officeart/2005/8/layout/radial6"/>
    <dgm:cxn modelId="{64CA3B59-5F14-4ABF-9107-5CE711AE5F96}" type="presOf" srcId="{65A0FFEF-049C-4172-8D01-F7823467023E}" destId="{023628F4-6CB1-4E3E-96C1-5A066EBDCF49}" srcOrd="0" destOrd="0" presId="urn:microsoft.com/office/officeart/2005/8/layout/radial6"/>
    <dgm:cxn modelId="{4980BE31-1F1D-4E77-9E96-831E107DC06F}" srcId="{9C1C7616-623F-4BBF-98D7-8E0A11A1179A}" destId="{4B59F100-6886-4D5B-AEF5-E6579E1E7D43}" srcOrd="6" destOrd="0" parTransId="{7A20D15C-1580-49F0-8F3B-3F453FB81393}" sibTransId="{FA14CDE2-D9D1-44FC-804E-39FD02B53E18}"/>
    <dgm:cxn modelId="{304F521F-BF6C-49E2-BF38-00C8A7A1A284}" type="presOf" srcId="{E3949FB2-A5E1-4C7D-A1CF-4EA674AF6E22}" destId="{011CD575-5554-4A92-8086-AC20F7850EEE}" srcOrd="0" destOrd="0" presId="urn:microsoft.com/office/officeart/2005/8/layout/radial6"/>
    <dgm:cxn modelId="{5E63E8E4-4743-4781-9ED9-EF914EBF790F}" type="presOf" srcId="{1C6525B0-78C5-43EC-818E-C1932B58658E}" destId="{CE4E72A7-885D-4932-839D-5D7111BCAC3C}" srcOrd="0" destOrd="0" presId="urn:microsoft.com/office/officeart/2005/8/layout/radial6"/>
    <dgm:cxn modelId="{B6E731A4-CACE-4E4C-8B4D-8706A9418935}" type="presOf" srcId="{F754882B-EEF5-4CEF-AC47-FDC39594BF2F}" destId="{262DBA88-5ACC-44FC-B675-BF486B67F0A2}" srcOrd="0" destOrd="0" presId="urn:microsoft.com/office/officeart/2005/8/layout/radial6"/>
    <dgm:cxn modelId="{24616C35-98B5-4654-BF66-0427A6F808B8}" srcId="{2A646959-9E0A-40EA-A634-3A5373B10B3C}" destId="{7E51AE2F-D790-47BB-89F8-83B3D22C1A7B}" srcOrd="6" destOrd="0" parTransId="{2AB3CF6F-0126-415F-9158-C5213C3EC304}" sibTransId="{AF6E74FE-8F2B-4A19-901D-670E641D329C}"/>
    <dgm:cxn modelId="{0CC35DE2-647B-4805-9EFD-409678E9782D}" srcId="{2A646959-9E0A-40EA-A634-3A5373B10B3C}" destId="{36C66A84-D85F-47E3-9148-DE44C4002899}" srcOrd="7" destOrd="0" parTransId="{5DD9ACDE-AC61-4D1A-A75B-5499E912A5CF}" sibTransId="{64CF779F-77A9-424D-8FB4-79F8AA3AAA93}"/>
    <dgm:cxn modelId="{3ED7D572-B01D-4CC4-8FB3-741F9F9A378A}" type="presOf" srcId="{670D1C5A-5F9F-4D51-B77F-69CA5B4B5691}" destId="{BE72D006-E21A-4E7A-8E3D-D4AF3E49A8BA}" srcOrd="0" destOrd="0" presId="urn:microsoft.com/office/officeart/2005/8/layout/radial6"/>
    <dgm:cxn modelId="{B3642AF6-0065-4E20-B603-88F242B95AB2}" type="presOf" srcId="{3BD77F3A-42BF-4C22-8A52-DC6173B87B90}" destId="{72B9F0F5-429A-40E8-A7CA-433F81997A2A}" srcOrd="0" destOrd="0" presId="urn:microsoft.com/office/officeart/2005/8/layout/radial6"/>
    <dgm:cxn modelId="{5623A600-D3B5-460B-8924-B9BBE91AEA5E}" srcId="{9C1C7616-623F-4BBF-98D7-8E0A11A1179A}" destId="{48D25574-B938-4560-BCBE-24BAED5F22FE}" srcOrd="7" destOrd="0" parTransId="{35F08EEF-0ACC-462D-ADE4-04A21873EF2B}" sibTransId="{75606B9F-D6CF-4F6D-8429-9D7705650001}"/>
    <dgm:cxn modelId="{3FBBF902-F9F7-41C7-A360-5F0ACFE2BED3}" srcId="{9C1C7616-623F-4BBF-98D7-8E0A11A1179A}" destId="{6110F88A-F0E4-4405-B7AB-B0943EFE64FA}" srcOrd="3" destOrd="0" parTransId="{B8B27894-41F1-4AC0-A47D-25D76E08301C}" sibTransId="{B7479029-0833-4FFA-B622-90C70D7556A1}"/>
    <dgm:cxn modelId="{1AC80AA9-CAB1-42E9-BA44-3932EBC42A54}" type="presOf" srcId="{36C66A84-D85F-47E3-9148-DE44C4002899}" destId="{E4703F9D-FE19-4F4C-A474-3CAA65908BFC}" srcOrd="0" destOrd="0" presId="urn:microsoft.com/office/officeart/2005/8/layout/radial6"/>
    <dgm:cxn modelId="{DBD2A8B3-5B3F-42BB-854B-BAFE00726258}" srcId="{2A646959-9E0A-40EA-A634-3A5373B10B3C}" destId="{3BD77F3A-42BF-4C22-8A52-DC6173B87B90}" srcOrd="1" destOrd="0" parTransId="{3CD6FEB3-0D2B-4F41-AE8E-6F0C52EDFCB1}" sibTransId="{3C29D7B5-57DE-4488-97CB-1BDB8B293220}"/>
    <dgm:cxn modelId="{0526251D-5918-4557-A0EA-FC516DE1A251}" srcId="{2A646959-9E0A-40EA-A634-3A5373B10B3C}" destId="{A46C3606-2AF8-4628-80A5-97EBB94603A6}" srcOrd="3" destOrd="0" parTransId="{9E4B91A8-929C-4E12-97EA-1F38E92029D3}" sibTransId="{E3949FB2-A5E1-4C7D-A1CF-4EA674AF6E22}"/>
    <dgm:cxn modelId="{E29E74B5-6C79-4F60-A101-3F59709F1F1A}" type="presOf" srcId="{AF6E74FE-8F2B-4A19-901D-670E641D329C}" destId="{74859365-1B31-4BAE-9FCC-754858DF5710}" srcOrd="0" destOrd="0" presId="urn:microsoft.com/office/officeart/2005/8/layout/radial6"/>
    <dgm:cxn modelId="{366F5638-964F-47C5-8F3A-6E3365C98EE4}" srcId="{9C1C7616-623F-4BBF-98D7-8E0A11A1179A}" destId="{D21646F1-11F6-4C25-8BE5-D54C9F4AABED}" srcOrd="1" destOrd="0" parTransId="{065D6F51-B16E-4A9C-8C1D-4109C7E9498C}" sibTransId="{ADF279C8-BEDE-4169-B699-03FDCCB82C96}"/>
    <dgm:cxn modelId="{C5212B5C-E7A0-4650-81EE-D306EBD2B29E}" type="presOf" srcId="{64CF779F-77A9-424D-8FB4-79F8AA3AAA93}" destId="{A5AE441D-1C9B-47D7-BA98-101E7BA40CA1}" srcOrd="0" destOrd="0" presId="urn:microsoft.com/office/officeart/2005/8/layout/radial6"/>
    <dgm:cxn modelId="{E2856D02-7DD8-4B25-BC3B-7DC385694C71}" type="presOf" srcId="{752E4581-2608-4DEC-895D-8A406E7A57CE}" destId="{93FB9F0A-EAFD-4D31-968D-C335D4B6FCD4}" srcOrd="0" destOrd="0" presId="urn:microsoft.com/office/officeart/2005/8/layout/radial6"/>
    <dgm:cxn modelId="{67C98DF4-570E-40A7-8B05-853ABB5FA59D}" type="presOf" srcId="{7E51AE2F-D790-47BB-89F8-83B3D22C1A7B}" destId="{7C5981CE-3970-4A3B-A0CB-AEC48929FA34}" srcOrd="0" destOrd="0" presId="urn:microsoft.com/office/officeart/2005/8/layout/radial6"/>
    <dgm:cxn modelId="{EEEA8F26-FAE6-4661-B2C4-FF880B5096A9}" srcId="{2A646959-9E0A-40EA-A634-3A5373B10B3C}" destId="{8E24AFB6-F095-4287-B6A9-B634545AE245}" srcOrd="4" destOrd="0" parTransId="{19260A2C-C83B-41B9-8A99-2CD133CE890C}" sibTransId="{1C6525B0-78C5-43EC-818E-C1932B58658E}"/>
    <dgm:cxn modelId="{AA85F459-CAC5-44B4-88E4-7B3B77006EAE}" srcId="{2A646959-9E0A-40EA-A634-3A5373B10B3C}" destId="{752E4581-2608-4DEC-895D-8A406E7A57CE}" srcOrd="5" destOrd="0" parTransId="{160DD968-D202-46B1-B4B6-B6A7E4557A06}" sibTransId="{65A0FFEF-049C-4172-8D01-F7823467023E}"/>
    <dgm:cxn modelId="{0B8C0E19-3D4B-4A18-8338-D499B09F3BD6}" type="presOf" srcId="{9619CB3C-D2F2-40ED-814E-F8F8F3369BCD}" destId="{32A1C111-E929-43AF-9815-6F7EE14773E5}" srcOrd="0" destOrd="0" presId="urn:microsoft.com/office/officeart/2005/8/layout/radial6"/>
    <dgm:cxn modelId="{48A69D9A-E59D-4225-B681-585D8F28453F}" srcId="{9C1C7616-623F-4BBF-98D7-8E0A11A1179A}" destId="{DB7AABBF-DF82-44F2-BA01-6916A1767BD5}" srcOrd="4" destOrd="0" parTransId="{3B8CD3CC-4B65-4E0D-AAD5-C0EE76873044}" sibTransId="{88A3425A-A644-4081-8473-2FE8457F4796}"/>
    <dgm:cxn modelId="{5F16F766-B955-43A6-816B-7E4B0169F1BC}" type="presOf" srcId="{9C1C7616-623F-4BBF-98D7-8E0A11A1179A}" destId="{18E5C515-FA69-4974-A526-221CAD18E313}" srcOrd="0" destOrd="0" presId="urn:microsoft.com/office/officeart/2005/8/layout/radial6"/>
    <dgm:cxn modelId="{25C7F60B-E5AC-4E9D-B05A-E5A39B327E06}" type="presParOf" srcId="{18E5C515-FA69-4974-A526-221CAD18E313}" destId="{674B9FF1-570D-4D22-A36E-0C28FCB812AC}" srcOrd="0" destOrd="0" presId="urn:microsoft.com/office/officeart/2005/8/layout/radial6"/>
    <dgm:cxn modelId="{17B98DA2-D424-4CED-9E01-DC050ABE7533}" type="presParOf" srcId="{18E5C515-FA69-4974-A526-221CAD18E313}" destId="{BE72D006-E21A-4E7A-8E3D-D4AF3E49A8BA}" srcOrd="1" destOrd="0" presId="urn:microsoft.com/office/officeart/2005/8/layout/radial6"/>
    <dgm:cxn modelId="{F3FE081F-E4B6-4441-9E2B-022C9C637628}" type="presParOf" srcId="{18E5C515-FA69-4974-A526-221CAD18E313}" destId="{F8F10C5E-4F92-45A3-820E-7474AD54CE49}" srcOrd="2" destOrd="0" presId="urn:microsoft.com/office/officeart/2005/8/layout/radial6"/>
    <dgm:cxn modelId="{6A9A10B0-59E7-4305-BE9D-0B0211C4440D}" type="presParOf" srcId="{18E5C515-FA69-4974-A526-221CAD18E313}" destId="{8FDC1BAC-C397-4D65-959D-FFE6DCD95ADB}" srcOrd="3" destOrd="0" presId="urn:microsoft.com/office/officeart/2005/8/layout/radial6"/>
    <dgm:cxn modelId="{AB6B7114-34B8-4A9B-B821-65F51A142044}" type="presParOf" srcId="{18E5C515-FA69-4974-A526-221CAD18E313}" destId="{72B9F0F5-429A-40E8-A7CA-433F81997A2A}" srcOrd="4" destOrd="0" presId="urn:microsoft.com/office/officeart/2005/8/layout/radial6"/>
    <dgm:cxn modelId="{C3E5F0C7-6690-4B73-8835-5B5E1354A3D9}" type="presParOf" srcId="{18E5C515-FA69-4974-A526-221CAD18E313}" destId="{77E1F1C6-9E80-4E01-9F8A-F2B004B92808}" srcOrd="5" destOrd="0" presId="urn:microsoft.com/office/officeart/2005/8/layout/radial6"/>
    <dgm:cxn modelId="{6E7DB5F3-F713-4B06-9023-AFDF18E3620C}" type="presParOf" srcId="{18E5C515-FA69-4974-A526-221CAD18E313}" destId="{45086918-1198-46B2-8DA7-82E49C114748}" srcOrd="6" destOrd="0" presId="urn:microsoft.com/office/officeart/2005/8/layout/radial6"/>
    <dgm:cxn modelId="{00C7FFA2-FA24-48E5-9A50-1FB6932C7ECA}" type="presParOf" srcId="{18E5C515-FA69-4974-A526-221CAD18E313}" destId="{262DBA88-5ACC-44FC-B675-BF486B67F0A2}" srcOrd="7" destOrd="0" presId="urn:microsoft.com/office/officeart/2005/8/layout/radial6"/>
    <dgm:cxn modelId="{3FFEDC88-C425-4F57-94D6-CDF853F51E60}" type="presParOf" srcId="{18E5C515-FA69-4974-A526-221CAD18E313}" destId="{C827FF16-81D0-4378-9037-25915A574896}" srcOrd="8" destOrd="0" presId="urn:microsoft.com/office/officeart/2005/8/layout/radial6"/>
    <dgm:cxn modelId="{79423C8B-4F5A-4D4E-BA4C-9907FC151678}" type="presParOf" srcId="{18E5C515-FA69-4974-A526-221CAD18E313}" destId="{32A1C111-E929-43AF-9815-6F7EE14773E5}" srcOrd="9" destOrd="0" presId="urn:microsoft.com/office/officeart/2005/8/layout/radial6"/>
    <dgm:cxn modelId="{408D5198-4D55-4539-81A8-E9269FDF819C}" type="presParOf" srcId="{18E5C515-FA69-4974-A526-221CAD18E313}" destId="{0BE06743-BCD9-4DE6-991B-876B3FCD87D0}" srcOrd="10" destOrd="0" presId="urn:microsoft.com/office/officeart/2005/8/layout/radial6"/>
    <dgm:cxn modelId="{73D4F234-D01C-495E-AB53-B9CB0237603E}" type="presParOf" srcId="{18E5C515-FA69-4974-A526-221CAD18E313}" destId="{B7C62D99-201B-449A-940B-F92DB14FE921}" srcOrd="11" destOrd="0" presId="urn:microsoft.com/office/officeart/2005/8/layout/radial6"/>
    <dgm:cxn modelId="{E35E8A4F-4AFB-4E9E-9091-2993FE93936E}" type="presParOf" srcId="{18E5C515-FA69-4974-A526-221CAD18E313}" destId="{011CD575-5554-4A92-8086-AC20F7850EEE}" srcOrd="12" destOrd="0" presId="urn:microsoft.com/office/officeart/2005/8/layout/radial6"/>
    <dgm:cxn modelId="{774128EB-A577-4E3C-AA6E-B9E72ED5344B}" type="presParOf" srcId="{18E5C515-FA69-4974-A526-221CAD18E313}" destId="{078C099B-4092-45F7-8E69-0E936C660913}" srcOrd="13" destOrd="0" presId="urn:microsoft.com/office/officeart/2005/8/layout/radial6"/>
    <dgm:cxn modelId="{4130AFCB-D6AE-4647-BBD1-A2909E19B3F4}" type="presParOf" srcId="{18E5C515-FA69-4974-A526-221CAD18E313}" destId="{45463DB0-6DD7-4EAC-92C6-1FE3F95A80E7}" srcOrd="14" destOrd="0" presId="urn:microsoft.com/office/officeart/2005/8/layout/radial6"/>
    <dgm:cxn modelId="{B4A44A6A-393C-473A-A559-53DB822C2DE9}" type="presParOf" srcId="{18E5C515-FA69-4974-A526-221CAD18E313}" destId="{CE4E72A7-885D-4932-839D-5D7111BCAC3C}" srcOrd="15" destOrd="0" presId="urn:microsoft.com/office/officeart/2005/8/layout/radial6"/>
    <dgm:cxn modelId="{F51CB63E-6104-4442-A9D8-7F27076966AC}" type="presParOf" srcId="{18E5C515-FA69-4974-A526-221CAD18E313}" destId="{93FB9F0A-EAFD-4D31-968D-C335D4B6FCD4}" srcOrd="16" destOrd="0" presId="urn:microsoft.com/office/officeart/2005/8/layout/radial6"/>
    <dgm:cxn modelId="{2906441E-F40A-4F97-9B34-2F3653E47E98}" type="presParOf" srcId="{18E5C515-FA69-4974-A526-221CAD18E313}" destId="{F80316ED-1941-4E75-9249-E37F98B3FCDF}" srcOrd="17" destOrd="0" presId="urn:microsoft.com/office/officeart/2005/8/layout/radial6"/>
    <dgm:cxn modelId="{EC450CCB-6971-4581-BB7C-0342286C95AA}" type="presParOf" srcId="{18E5C515-FA69-4974-A526-221CAD18E313}" destId="{023628F4-6CB1-4E3E-96C1-5A066EBDCF49}" srcOrd="18" destOrd="0" presId="urn:microsoft.com/office/officeart/2005/8/layout/radial6"/>
    <dgm:cxn modelId="{1CE7B8A2-34FB-4922-986F-3A04A13B9964}" type="presParOf" srcId="{18E5C515-FA69-4974-A526-221CAD18E313}" destId="{7C5981CE-3970-4A3B-A0CB-AEC48929FA34}" srcOrd="19" destOrd="0" presId="urn:microsoft.com/office/officeart/2005/8/layout/radial6"/>
    <dgm:cxn modelId="{BAFC341F-3322-4AEA-A5A0-28B9DDCBE998}" type="presParOf" srcId="{18E5C515-FA69-4974-A526-221CAD18E313}" destId="{7E8BEA90-B904-4765-8683-CAD5C7CED341}" srcOrd="20" destOrd="0" presId="urn:microsoft.com/office/officeart/2005/8/layout/radial6"/>
    <dgm:cxn modelId="{0F15D750-E022-45F2-A940-3C24F355054B}" type="presParOf" srcId="{18E5C515-FA69-4974-A526-221CAD18E313}" destId="{74859365-1B31-4BAE-9FCC-754858DF5710}" srcOrd="21" destOrd="0" presId="urn:microsoft.com/office/officeart/2005/8/layout/radial6"/>
    <dgm:cxn modelId="{BB3E0E03-210B-4063-A0CF-86FD816A55EE}" type="presParOf" srcId="{18E5C515-FA69-4974-A526-221CAD18E313}" destId="{E4703F9D-FE19-4F4C-A474-3CAA65908BFC}" srcOrd="22" destOrd="0" presId="urn:microsoft.com/office/officeart/2005/8/layout/radial6"/>
    <dgm:cxn modelId="{6B350986-AD45-449D-886F-559C67605F32}" type="presParOf" srcId="{18E5C515-FA69-4974-A526-221CAD18E313}" destId="{B411E4C0-A15D-4377-8295-46C80D5C44A3}" srcOrd="23" destOrd="0" presId="urn:microsoft.com/office/officeart/2005/8/layout/radial6"/>
    <dgm:cxn modelId="{40CF26AF-D53A-40E3-BBCB-8BEAA1442073}" type="presParOf" srcId="{18E5C515-FA69-4974-A526-221CAD18E313}" destId="{A5AE441D-1C9B-47D7-BA98-101E7BA40CA1}" srcOrd="24" destOrd="0" presId="urn:microsoft.com/office/officeart/2005/8/layout/radial6"/>
  </dgm:cxnLst>
  <dgm:bg>
    <a:noFill/>
    <a:effectLst>
      <a:glow rad="101600">
        <a:schemeClr val="accent4">
          <a:satMod val="175000"/>
          <a:alpha val="40000"/>
        </a:schemeClr>
      </a:glow>
      <a:softEdge rad="31750"/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3EFFA-D51E-4CA8-9BA6-FF7002C3CEF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CA4A1-EF73-4F5C-86B9-39651568082D}">
      <dgm:prSet phldrT="[Текст]" custT="1"/>
      <dgm:spPr/>
      <dgm:t>
        <a:bodyPr tIns="0" bIns="0"/>
        <a:lstStyle/>
        <a:p>
          <a:r>
            <a:rPr lang="ru-RU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Обучающие методические семинары  для сотрудников СПО ТО «Использование дистанционных образовательных технологий при подготовке рабочих и специалистов СПО» </a:t>
          </a:r>
        </a:p>
        <a:p>
          <a:pPr rtl="0"/>
          <a:r>
            <a:rPr lang="ru-RU" sz="1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Сентябрь 2014 г. 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0BC4C5-B761-41A0-9805-072606CFD71C}" type="parTrans" cxnId="{D4C0B72A-E534-4467-830D-996E9AD7F753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81CA4-D98D-4BEE-8974-A28875886672}" type="sibTrans" cxnId="{D4C0B72A-E534-4467-830D-996E9AD7F753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5BAFD-A0FC-4B12-8266-098F67C55B90}">
      <dgm:prSet phldrT="[Текст]" phldr="1"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95D74A-04CD-496F-88A4-445BA563CE5A}" type="parTrans" cxnId="{AAE15B2D-BA57-41DB-8B9E-A9C53E80A63C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9C6CB-EC06-4D88-B5E5-56AA8C5AD37F}" type="sibTrans" cxnId="{AAE15B2D-BA57-41DB-8B9E-A9C53E80A63C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EFA9A6-C4AE-407A-BA62-8D3339FC088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Всероссийская научно-практическая конференция с международным участием </a:t>
          </a:r>
          <a:r>
            <a:rPr lang="ru-RU" sz="2200" dirty="0" smtClean="0"/>
            <a:t>«Профессиональное образование XXI века: проблемы и перспективы»</a:t>
          </a:r>
          <a:endParaRPr lang="ru-RU" sz="22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>
            <a:spcAft>
              <a:spcPts val="0"/>
            </a:spcAft>
          </a:pPr>
          <a:r>
            <a:rPr lang="ru-RU" sz="1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декабрь 2015 </a:t>
          </a:r>
          <a:r>
            <a:rPr lang="ru-RU" sz="1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7B37F-1847-4016-BA20-C91E5ECBB503}" type="parTrans" cxnId="{F3A64FF2-56B8-41FD-9AFF-1607C736289A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394082-DF97-4AFA-B2A8-1BDFCD381F00}" type="sibTrans" cxnId="{F3A64FF2-56B8-41FD-9AFF-1607C736289A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BC7F0-5F93-43BE-9F2C-664C0D3CEBEC}">
      <dgm:prSet phldrT="[Текст]" phldr="1"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202E3C-E040-49D7-B0C7-7B6EF14A59C8}" type="sibTrans" cxnId="{51B9D399-8FCA-411B-A142-2F9163BE3556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9D8810-15CB-47D9-89A7-754849547103}" type="parTrans" cxnId="{51B9D399-8FCA-411B-A142-2F9163BE3556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8FAE6B-ECD0-4C2F-9650-955672A58854}" type="pres">
      <dgm:prSet presAssocID="{2E63EFFA-D51E-4CA8-9BA6-FF7002C3CEF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253690-09D6-47D4-835C-A8EF0B7DEB79}" type="pres">
      <dgm:prSet presAssocID="{2E63EFFA-D51E-4CA8-9BA6-FF7002C3CEF9}" presName="diamond" presStyleLbl="bgShp" presStyleIdx="0" presStyleCnt="1"/>
      <dgm:spPr/>
    </dgm:pt>
    <dgm:pt modelId="{F73F3307-67B9-42AD-866E-88421576124D}" type="pres">
      <dgm:prSet presAssocID="{2E63EFFA-D51E-4CA8-9BA6-FF7002C3CEF9}" presName="quad1" presStyleLbl="node1" presStyleIdx="0" presStyleCnt="4" custScaleX="229628" custScaleY="127350" custLinFactNeighborX="-61646" custLinFactNeighborY="-10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1E5CA-1CF7-4286-B7E1-6676E0AE2A08}" type="pres">
      <dgm:prSet presAssocID="{2E63EFFA-D51E-4CA8-9BA6-FF7002C3CEF9}" presName="quad2" presStyleLbl="node1" presStyleIdx="1" presStyleCnt="4" custScaleX="185675" custScaleY="127350" custLinFactNeighborX="56037" custLinFactNeighborY="-14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91B82-8D86-4DBD-B9C9-F08D458D4ECA}" type="pres">
      <dgm:prSet presAssocID="{2E63EFFA-D51E-4CA8-9BA6-FF7002C3CEF9}" presName="quad3" presStyleLbl="node1" presStyleIdx="2" presStyleCnt="4" custScaleX="192139" custScaleY="127350" custLinFactNeighborX="-61989" custLinFactNeighborY="10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04ECF-B3FA-4144-B24F-D5F578A921CD}" type="pres">
      <dgm:prSet presAssocID="{2E63EFFA-D51E-4CA8-9BA6-FF7002C3CEF9}" presName="quad4" presStyleLbl="node1" presStyleIdx="3" presStyleCnt="4" custScaleX="223195" custScaleY="127350" custLinFactNeighborX="55182" custLinFactNeighborY="10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64FF2-56B8-41FD-9AFF-1607C736289A}" srcId="{2E63EFFA-D51E-4CA8-9BA6-FF7002C3CEF9}" destId="{EEEFA9A6-C4AE-407A-BA62-8D3339FC0884}" srcOrd="3" destOrd="0" parTransId="{6997B37F-1847-4016-BA20-C91E5ECBB503}" sibTransId="{EA394082-DF97-4AFA-B2A8-1BDFCD381F00}"/>
    <dgm:cxn modelId="{F16E8CE5-397B-4D42-9EDE-A13C02011845}" type="presOf" srcId="{323CA4A1-EF73-4F5C-86B9-39651568082D}" destId="{F73F3307-67B9-42AD-866E-88421576124D}" srcOrd="0" destOrd="0" presId="urn:microsoft.com/office/officeart/2005/8/layout/matrix3"/>
    <dgm:cxn modelId="{E30E0AA4-3847-4B5A-9498-0843CD87B5D1}" type="presOf" srcId="{2E63EFFA-D51E-4CA8-9BA6-FF7002C3CEF9}" destId="{948FAE6B-ECD0-4C2F-9650-955672A58854}" srcOrd="0" destOrd="0" presId="urn:microsoft.com/office/officeart/2005/8/layout/matrix3"/>
    <dgm:cxn modelId="{AAE15B2D-BA57-41DB-8B9E-A9C53E80A63C}" srcId="{2E63EFFA-D51E-4CA8-9BA6-FF7002C3CEF9}" destId="{4BF5BAFD-A0FC-4B12-8266-098F67C55B90}" srcOrd="2" destOrd="0" parTransId="{7D95D74A-04CD-496F-88A4-445BA563CE5A}" sibTransId="{94C9C6CB-EC06-4D88-B5E5-56AA8C5AD37F}"/>
    <dgm:cxn modelId="{9B0C5093-E413-44C7-A6ED-54066EBB09D4}" type="presOf" srcId="{EEEFA9A6-C4AE-407A-BA62-8D3339FC0884}" destId="{E9504ECF-B3FA-4144-B24F-D5F578A921CD}" srcOrd="0" destOrd="0" presId="urn:microsoft.com/office/officeart/2005/8/layout/matrix3"/>
    <dgm:cxn modelId="{6E92547C-1569-4529-BF8A-82EEE33C77CA}" type="presOf" srcId="{4BF5BAFD-A0FC-4B12-8266-098F67C55B90}" destId="{1CB91B82-8D86-4DBD-B9C9-F08D458D4ECA}" srcOrd="0" destOrd="0" presId="urn:microsoft.com/office/officeart/2005/8/layout/matrix3"/>
    <dgm:cxn modelId="{95F56D98-B515-461F-838A-3F80E680C999}" type="presOf" srcId="{ACBBC7F0-5F93-43BE-9F2C-664C0D3CEBEC}" destId="{FCA1E5CA-1CF7-4286-B7E1-6676E0AE2A08}" srcOrd="0" destOrd="0" presId="urn:microsoft.com/office/officeart/2005/8/layout/matrix3"/>
    <dgm:cxn modelId="{51B9D399-8FCA-411B-A142-2F9163BE3556}" srcId="{2E63EFFA-D51E-4CA8-9BA6-FF7002C3CEF9}" destId="{ACBBC7F0-5F93-43BE-9F2C-664C0D3CEBEC}" srcOrd="1" destOrd="0" parTransId="{DA9D8810-15CB-47D9-89A7-754849547103}" sibTransId="{94202E3C-E040-49D7-B0C7-7B6EF14A59C8}"/>
    <dgm:cxn modelId="{D4C0B72A-E534-4467-830D-996E9AD7F753}" srcId="{2E63EFFA-D51E-4CA8-9BA6-FF7002C3CEF9}" destId="{323CA4A1-EF73-4F5C-86B9-39651568082D}" srcOrd="0" destOrd="0" parTransId="{E20BC4C5-B761-41A0-9805-072606CFD71C}" sibTransId="{2B281CA4-D98D-4BEE-8974-A28875886672}"/>
    <dgm:cxn modelId="{71810E0B-5B2E-4804-A909-67A85943FBA4}" type="presParOf" srcId="{948FAE6B-ECD0-4C2F-9650-955672A58854}" destId="{54253690-09D6-47D4-835C-A8EF0B7DEB79}" srcOrd="0" destOrd="0" presId="urn:microsoft.com/office/officeart/2005/8/layout/matrix3"/>
    <dgm:cxn modelId="{C99F044C-A248-4C52-9B89-2C3E6B918D01}" type="presParOf" srcId="{948FAE6B-ECD0-4C2F-9650-955672A58854}" destId="{F73F3307-67B9-42AD-866E-88421576124D}" srcOrd="1" destOrd="0" presId="urn:microsoft.com/office/officeart/2005/8/layout/matrix3"/>
    <dgm:cxn modelId="{B589EB61-B92A-48EE-9207-763658CBCB2E}" type="presParOf" srcId="{948FAE6B-ECD0-4C2F-9650-955672A58854}" destId="{FCA1E5CA-1CF7-4286-B7E1-6676E0AE2A08}" srcOrd="2" destOrd="0" presId="urn:microsoft.com/office/officeart/2005/8/layout/matrix3"/>
    <dgm:cxn modelId="{BCD9AB1A-577E-4A74-9D3C-58CB9DBB510B}" type="presParOf" srcId="{948FAE6B-ECD0-4C2F-9650-955672A58854}" destId="{1CB91B82-8D86-4DBD-B9C9-F08D458D4ECA}" srcOrd="3" destOrd="0" presId="urn:microsoft.com/office/officeart/2005/8/layout/matrix3"/>
    <dgm:cxn modelId="{F4BA90A6-85D8-42F0-9DA4-50833724F477}" type="presParOf" srcId="{948FAE6B-ECD0-4C2F-9650-955672A58854}" destId="{E9504ECF-B3FA-4144-B24F-D5F578A921C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63EFFA-D51E-4CA8-9BA6-FF7002C3CEF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CA4A1-EF73-4F5C-86B9-39651568082D}">
      <dgm:prSet phldrT="[Текст]" custT="1"/>
      <dgm:spPr/>
      <dgm:t>
        <a:bodyPr tIns="0" bIns="0"/>
        <a:lstStyle/>
        <a:p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Межрегиональный круглый стол «О ходе разработки пакета КОС по специальности «Акушерское дело»</a:t>
          </a:r>
        </a:p>
        <a:p>
          <a:pPr rtl="0"/>
          <a:r>
            <a:rPr lang="ru-RU" sz="1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Март 2015 г. 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0BC4C5-B761-41A0-9805-072606CFD71C}" type="parTrans" cxnId="{D4C0B72A-E534-4467-830D-996E9AD7F753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81CA4-D98D-4BEE-8974-A28875886672}" type="sibTrans" cxnId="{D4C0B72A-E534-4467-830D-996E9AD7F753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EFA9A6-C4AE-407A-BA62-8D3339FC088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Стажировка преподавателей  физической культуры ПОО ТО  </a:t>
          </a:r>
        </a:p>
        <a:p>
          <a:pPr rtl="0">
            <a:spcAft>
              <a:spcPts val="0"/>
            </a:spcAft>
          </a:pPr>
          <a:r>
            <a:rPr lang="ru-RU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2014 -2015 г. 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7B37F-1847-4016-BA20-C91E5ECBB503}" type="parTrans" cxnId="{F3A64FF2-56B8-41FD-9AFF-1607C736289A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394082-DF97-4AFA-B2A8-1BDFCD381F00}" type="sibTrans" cxnId="{F3A64FF2-56B8-41FD-9AFF-1607C736289A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BC7F0-5F93-43BE-9F2C-664C0D3CEBEC}">
      <dgm:prSet phldrT="[Текст]" phldr="1"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202E3C-E040-49D7-B0C7-7B6EF14A59C8}" type="sibTrans" cxnId="{51B9D399-8FCA-411B-A142-2F9163BE3556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9D8810-15CB-47D9-89A7-754849547103}" type="parTrans" cxnId="{51B9D399-8FCA-411B-A142-2F9163BE3556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5BAFD-A0FC-4B12-8266-098F67C55B90}">
      <dgm:prSet phldrT="[Текст]" phldr="1"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9C6CB-EC06-4D88-B5E5-56AA8C5AD37F}" type="sibTrans" cxnId="{AAE15B2D-BA57-41DB-8B9E-A9C53E80A63C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95D74A-04CD-496F-88A4-445BA563CE5A}" type="parTrans" cxnId="{AAE15B2D-BA57-41DB-8B9E-A9C53E80A63C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8FAE6B-ECD0-4C2F-9650-955672A58854}" type="pres">
      <dgm:prSet presAssocID="{2E63EFFA-D51E-4CA8-9BA6-FF7002C3CEF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253690-09D6-47D4-835C-A8EF0B7DEB79}" type="pres">
      <dgm:prSet presAssocID="{2E63EFFA-D51E-4CA8-9BA6-FF7002C3CEF9}" presName="diamond" presStyleLbl="bgShp" presStyleIdx="0" presStyleCnt="1" custLinFactNeighborX="18152"/>
      <dgm:spPr/>
    </dgm:pt>
    <dgm:pt modelId="{F73F3307-67B9-42AD-866E-88421576124D}" type="pres">
      <dgm:prSet presAssocID="{2E63EFFA-D51E-4CA8-9BA6-FF7002C3CEF9}" presName="quad1" presStyleLbl="node1" presStyleIdx="0" presStyleCnt="4" custScaleX="213516" custScaleY="127350" custLinFactNeighborX="-35633" custLinFactNeighborY="-10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1E5CA-1CF7-4286-B7E1-6676E0AE2A08}" type="pres">
      <dgm:prSet presAssocID="{2E63EFFA-D51E-4CA8-9BA6-FF7002C3CEF9}" presName="quad2" presStyleLbl="node1" presStyleIdx="1" presStyleCnt="4" custScaleX="51334" custScaleY="72121" custLinFactX="4625" custLinFactNeighborX="100000" custLinFactNeighborY="6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91B82-8D86-4DBD-B9C9-F08D458D4ECA}" type="pres">
      <dgm:prSet presAssocID="{2E63EFFA-D51E-4CA8-9BA6-FF7002C3CEF9}" presName="quad3" presStyleLbl="node1" presStyleIdx="2" presStyleCnt="4" custScaleX="98921" custScaleY="51120" custLinFactNeighborX="-9001" custLinFactNeighborY="238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04ECF-B3FA-4144-B24F-D5F578A921CD}" type="pres">
      <dgm:prSet presAssocID="{2E63EFFA-D51E-4CA8-9BA6-FF7002C3CEF9}" presName="quad4" presStyleLbl="node1" presStyleIdx="3" presStyleCnt="4" custScaleX="422730" custScaleY="44190" custLinFactNeighborX="-7303" custLinFactNeighborY="-2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64FF2-56B8-41FD-9AFF-1607C736289A}" srcId="{2E63EFFA-D51E-4CA8-9BA6-FF7002C3CEF9}" destId="{EEEFA9A6-C4AE-407A-BA62-8D3339FC0884}" srcOrd="3" destOrd="0" parTransId="{6997B37F-1847-4016-BA20-C91E5ECBB503}" sibTransId="{EA394082-DF97-4AFA-B2A8-1BDFCD381F00}"/>
    <dgm:cxn modelId="{0D88A267-2BB4-48B6-88FA-98D9FDA44723}" type="presOf" srcId="{2E63EFFA-D51E-4CA8-9BA6-FF7002C3CEF9}" destId="{948FAE6B-ECD0-4C2F-9650-955672A58854}" srcOrd="0" destOrd="0" presId="urn:microsoft.com/office/officeart/2005/8/layout/matrix3"/>
    <dgm:cxn modelId="{8D74AB43-9100-406A-9319-8679594AC19D}" type="presOf" srcId="{4BF5BAFD-A0FC-4B12-8266-098F67C55B90}" destId="{1CB91B82-8D86-4DBD-B9C9-F08D458D4ECA}" srcOrd="0" destOrd="0" presId="urn:microsoft.com/office/officeart/2005/8/layout/matrix3"/>
    <dgm:cxn modelId="{AAE15B2D-BA57-41DB-8B9E-A9C53E80A63C}" srcId="{2E63EFFA-D51E-4CA8-9BA6-FF7002C3CEF9}" destId="{4BF5BAFD-A0FC-4B12-8266-098F67C55B90}" srcOrd="2" destOrd="0" parTransId="{7D95D74A-04CD-496F-88A4-445BA563CE5A}" sibTransId="{94C9C6CB-EC06-4D88-B5E5-56AA8C5AD37F}"/>
    <dgm:cxn modelId="{FCE47956-A7D8-4B45-B23D-75496AA84D8F}" type="presOf" srcId="{323CA4A1-EF73-4F5C-86B9-39651568082D}" destId="{F73F3307-67B9-42AD-866E-88421576124D}" srcOrd="0" destOrd="0" presId="urn:microsoft.com/office/officeart/2005/8/layout/matrix3"/>
    <dgm:cxn modelId="{51B9D399-8FCA-411B-A142-2F9163BE3556}" srcId="{2E63EFFA-D51E-4CA8-9BA6-FF7002C3CEF9}" destId="{ACBBC7F0-5F93-43BE-9F2C-664C0D3CEBEC}" srcOrd="1" destOrd="0" parTransId="{DA9D8810-15CB-47D9-89A7-754849547103}" sibTransId="{94202E3C-E040-49D7-B0C7-7B6EF14A59C8}"/>
    <dgm:cxn modelId="{D4C0B72A-E534-4467-830D-996E9AD7F753}" srcId="{2E63EFFA-D51E-4CA8-9BA6-FF7002C3CEF9}" destId="{323CA4A1-EF73-4F5C-86B9-39651568082D}" srcOrd="0" destOrd="0" parTransId="{E20BC4C5-B761-41A0-9805-072606CFD71C}" sibTransId="{2B281CA4-D98D-4BEE-8974-A28875886672}"/>
    <dgm:cxn modelId="{F953957E-5DAB-4D4F-87BE-2DCAB361B7D3}" type="presOf" srcId="{ACBBC7F0-5F93-43BE-9F2C-664C0D3CEBEC}" destId="{FCA1E5CA-1CF7-4286-B7E1-6676E0AE2A08}" srcOrd="0" destOrd="0" presId="urn:microsoft.com/office/officeart/2005/8/layout/matrix3"/>
    <dgm:cxn modelId="{4650DCDF-DE8B-4E66-9C2C-AECDF6E24A76}" type="presOf" srcId="{EEEFA9A6-C4AE-407A-BA62-8D3339FC0884}" destId="{E9504ECF-B3FA-4144-B24F-D5F578A921CD}" srcOrd="0" destOrd="0" presId="urn:microsoft.com/office/officeart/2005/8/layout/matrix3"/>
    <dgm:cxn modelId="{C986FDF9-BE7E-4DFA-A302-1BFFB5F0B439}" type="presParOf" srcId="{948FAE6B-ECD0-4C2F-9650-955672A58854}" destId="{54253690-09D6-47D4-835C-A8EF0B7DEB79}" srcOrd="0" destOrd="0" presId="urn:microsoft.com/office/officeart/2005/8/layout/matrix3"/>
    <dgm:cxn modelId="{33434C94-5F04-4083-8458-6876E3C21867}" type="presParOf" srcId="{948FAE6B-ECD0-4C2F-9650-955672A58854}" destId="{F73F3307-67B9-42AD-866E-88421576124D}" srcOrd="1" destOrd="0" presId="urn:microsoft.com/office/officeart/2005/8/layout/matrix3"/>
    <dgm:cxn modelId="{339CCA45-241A-4B25-A69E-81A6D0918226}" type="presParOf" srcId="{948FAE6B-ECD0-4C2F-9650-955672A58854}" destId="{FCA1E5CA-1CF7-4286-B7E1-6676E0AE2A08}" srcOrd="2" destOrd="0" presId="urn:microsoft.com/office/officeart/2005/8/layout/matrix3"/>
    <dgm:cxn modelId="{65DA769B-0ADB-4576-B056-4DBBDE232F89}" type="presParOf" srcId="{948FAE6B-ECD0-4C2F-9650-955672A58854}" destId="{1CB91B82-8D86-4DBD-B9C9-F08D458D4ECA}" srcOrd="3" destOrd="0" presId="urn:microsoft.com/office/officeart/2005/8/layout/matrix3"/>
    <dgm:cxn modelId="{B77D7EB5-FD52-4023-A066-EF4C0D93F8A4}" type="presParOf" srcId="{948FAE6B-ECD0-4C2F-9650-955672A58854}" destId="{E9504ECF-B3FA-4144-B24F-D5F578A921C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63EFFA-D51E-4CA8-9BA6-FF7002C3CEF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CA4A1-EF73-4F5C-86B9-39651568082D}">
      <dgm:prSet phldrT="[Текст]" custT="1"/>
      <dgm:spPr/>
      <dgm:t>
        <a:bodyPr tIns="0" bIns="0"/>
        <a:lstStyle/>
        <a:p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Межрегиональный круглый стол </a:t>
          </a:r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ru-RU" sz="2400" b="0" dirty="0" smtClean="0"/>
            <a:t>Внедрение профессионального стандарта педагогического работника </a:t>
          </a:r>
        </a:p>
        <a:p>
          <a:r>
            <a:rPr lang="ru-RU" sz="2400" b="0" dirty="0" smtClean="0"/>
            <a:t>в ПОО</a:t>
          </a:r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2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ru-RU" sz="1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Март </a:t>
          </a:r>
          <a:r>
            <a:rPr lang="ru-RU" sz="1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 </a:t>
          </a:r>
          <a:r>
            <a:rPr lang="ru-RU" sz="1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0BC4C5-B761-41A0-9805-072606CFD71C}" type="parTrans" cxnId="{D4C0B72A-E534-4467-830D-996E9AD7F753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81CA4-D98D-4BEE-8974-A28875886672}" type="sibTrans" cxnId="{D4C0B72A-E534-4467-830D-996E9AD7F753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EFA9A6-C4AE-407A-BA62-8D3339FC088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Стажировка преподавателей  </a:t>
          </a:r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философии, истории, обществознания ПОО </a:t>
          </a:r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  </a:t>
          </a:r>
        </a:p>
        <a:p>
          <a:pPr rtl="0">
            <a:spcAft>
              <a:spcPts val="0"/>
            </a:spcAft>
          </a:pPr>
          <a:r>
            <a:rPr lang="ru-RU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Февраль 2016 г</a:t>
          </a:r>
          <a:r>
            <a:rPr lang="ru-RU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7B37F-1847-4016-BA20-C91E5ECBB503}" type="parTrans" cxnId="{F3A64FF2-56B8-41FD-9AFF-1607C736289A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394082-DF97-4AFA-B2A8-1BDFCD381F00}" type="sibTrans" cxnId="{F3A64FF2-56B8-41FD-9AFF-1607C736289A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BC7F0-5F93-43BE-9F2C-664C0D3CEBE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202E3C-E040-49D7-B0C7-7B6EF14A59C8}" type="sibTrans" cxnId="{51B9D399-8FCA-411B-A142-2F9163BE3556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9D8810-15CB-47D9-89A7-754849547103}" type="parTrans" cxnId="{51B9D399-8FCA-411B-A142-2F9163BE3556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5BAFD-A0FC-4B12-8266-098F67C55B90}">
      <dgm:prSet phldrT="[Текст]" phldr="1"/>
      <dgm:spPr/>
      <dgm:t>
        <a:bodyPr/>
        <a:lstStyle/>
        <a:p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9C6CB-EC06-4D88-B5E5-56AA8C5AD37F}" type="sibTrans" cxnId="{AAE15B2D-BA57-41DB-8B9E-A9C53E80A63C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95D74A-04CD-496F-88A4-445BA563CE5A}" type="parTrans" cxnId="{AAE15B2D-BA57-41DB-8B9E-A9C53E80A63C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8FAE6B-ECD0-4C2F-9650-955672A58854}" type="pres">
      <dgm:prSet presAssocID="{2E63EFFA-D51E-4CA8-9BA6-FF7002C3CEF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253690-09D6-47D4-835C-A8EF0B7DEB79}" type="pres">
      <dgm:prSet presAssocID="{2E63EFFA-D51E-4CA8-9BA6-FF7002C3CEF9}" presName="diamond" presStyleLbl="bgShp" presStyleIdx="0" presStyleCnt="1" custLinFactNeighborX="18152"/>
      <dgm:spPr/>
    </dgm:pt>
    <dgm:pt modelId="{F73F3307-67B9-42AD-866E-88421576124D}" type="pres">
      <dgm:prSet presAssocID="{2E63EFFA-D51E-4CA8-9BA6-FF7002C3CEF9}" presName="quad1" presStyleLbl="node1" presStyleIdx="0" presStyleCnt="4" custScaleX="213516" custScaleY="127350" custLinFactNeighborX="-35633" custLinFactNeighborY="-10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1E5CA-1CF7-4286-B7E1-6676E0AE2A08}" type="pres">
      <dgm:prSet presAssocID="{2E63EFFA-D51E-4CA8-9BA6-FF7002C3CEF9}" presName="quad2" presStyleLbl="node1" presStyleIdx="1" presStyleCnt="4" custScaleX="189012" custScaleY="127557" custLinFactX="2984" custLinFactNeighborX="100000" custLinFactNeighborY="-7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91B82-8D86-4DBD-B9C9-F08D458D4ECA}" type="pres">
      <dgm:prSet presAssocID="{2E63EFFA-D51E-4CA8-9BA6-FF7002C3CEF9}" presName="quad3" presStyleLbl="node1" presStyleIdx="2" presStyleCnt="4" custScaleX="98921" custScaleY="51120" custLinFactNeighborX="-14365" custLinFactNeighborY="58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04ECF-B3FA-4144-B24F-D5F578A921CD}" type="pres">
      <dgm:prSet presAssocID="{2E63EFFA-D51E-4CA8-9BA6-FF7002C3CEF9}" presName="quad4" presStyleLbl="node1" presStyleIdx="3" presStyleCnt="4" custScaleX="422730" custScaleY="85770" custLinFactNeighborX="6906" custLinFactNeighborY="27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64FF2-56B8-41FD-9AFF-1607C736289A}" srcId="{2E63EFFA-D51E-4CA8-9BA6-FF7002C3CEF9}" destId="{EEEFA9A6-C4AE-407A-BA62-8D3339FC0884}" srcOrd="3" destOrd="0" parTransId="{6997B37F-1847-4016-BA20-C91E5ECBB503}" sibTransId="{EA394082-DF97-4AFA-B2A8-1BDFCD381F00}"/>
    <dgm:cxn modelId="{453C5312-3FD5-44B3-85D2-7383EADBEAF6}" type="presOf" srcId="{4BF5BAFD-A0FC-4B12-8266-098F67C55B90}" destId="{1CB91B82-8D86-4DBD-B9C9-F08D458D4ECA}" srcOrd="0" destOrd="0" presId="urn:microsoft.com/office/officeart/2005/8/layout/matrix3"/>
    <dgm:cxn modelId="{A60D766F-782F-4CC7-BEEF-9F8CCBE25BF9}" type="presOf" srcId="{2E63EFFA-D51E-4CA8-9BA6-FF7002C3CEF9}" destId="{948FAE6B-ECD0-4C2F-9650-955672A58854}" srcOrd="0" destOrd="0" presId="urn:microsoft.com/office/officeart/2005/8/layout/matrix3"/>
    <dgm:cxn modelId="{F5847349-132D-4A18-9BAD-7CAD00BA07C1}" type="presOf" srcId="{ACBBC7F0-5F93-43BE-9F2C-664C0D3CEBEC}" destId="{FCA1E5CA-1CF7-4286-B7E1-6676E0AE2A08}" srcOrd="0" destOrd="0" presId="urn:microsoft.com/office/officeart/2005/8/layout/matrix3"/>
    <dgm:cxn modelId="{AAE15B2D-BA57-41DB-8B9E-A9C53E80A63C}" srcId="{2E63EFFA-D51E-4CA8-9BA6-FF7002C3CEF9}" destId="{4BF5BAFD-A0FC-4B12-8266-098F67C55B90}" srcOrd="2" destOrd="0" parTransId="{7D95D74A-04CD-496F-88A4-445BA563CE5A}" sibTransId="{94C9C6CB-EC06-4D88-B5E5-56AA8C5AD37F}"/>
    <dgm:cxn modelId="{79A2AC3C-F9FB-44A2-B236-03E90AC9F5BE}" type="presOf" srcId="{323CA4A1-EF73-4F5C-86B9-39651568082D}" destId="{F73F3307-67B9-42AD-866E-88421576124D}" srcOrd="0" destOrd="0" presId="urn:microsoft.com/office/officeart/2005/8/layout/matrix3"/>
    <dgm:cxn modelId="{51B9D399-8FCA-411B-A142-2F9163BE3556}" srcId="{2E63EFFA-D51E-4CA8-9BA6-FF7002C3CEF9}" destId="{ACBBC7F0-5F93-43BE-9F2C-664C0D3CEBEC}" srcOrd="1" destOrd="0" parTransId="{DA9D8810-15CB-47D9-89A7-754849547103}" sibTransId="{94202E3C-E040-49D7-B0C7-7B6EF14A59C8}"/>
    <dgm:cxn modelId="{D4C0B72A-E534-4467-830D-996E9AD7F753}" srcId="{2E63EFFA-D51E-4CA8-9BA6-FF7002C3CEF9}" destId="{323CA4A1-EF73-4F5C-86B9-39651568082D}" srcOrd="0" destOrd="0" parTransId="{E20BC4C5-B761-41A0-9805-072606CFD71C}" sibTransId="{2B281CA4-D98D-4BEE-8974-A28875886672}"/>
    <dgm:cxn modelId="{30857B1E-19ED-4DC6-9878-456B1FB9D73A}" type="presOf" srcId="{EEEFA9A6-C4AE-407A-BA62-8D3339FC0884}" destId="{E9504ECF-B3FA-4144-B24F-D5F578A921CD}" srcOrd="0" destOrd="0" presId="urn:microsoft.com/office/officeart/2005/8/layout/matrix3"/>
    <dgm:cxn modelId="{150E6AC4-3BE5-4842-AACD-D56F64303A08}" type="presParOf" srcId="{948FAE6B-ECD0-4C2F-9650-955672A58854}" destId="{54253690-09D6-47D4-835C-A8EF0B7DEB79}" srcOrd="0" destOrd="0" presId="urn:microsoft.com/office/officeart/2005/8/layout/matrix3"/>
    <dgm:cxn modelId="{894AEECF-4280-4886-84C1-56A22783D50A}" type="presParOf" srcId="{948FAE6B-ECD0-4C2F-9650-955672A58854}" destId="{F73F3307-67B9-42AD-866E-88421576124D}" srcOrd="1" destOrd="0" presId="urn:microsoft.com/office/officeart/2005/8/layout/matrix3"/>
    <dgm:cxn modelId="{5D588EA5-9682-4FBF-AF99-9F48670F10C4}" type="presParOf" srcId="{948FAE6B-ECD0-4C2F-9650-955672A58854}" destId="{FCA1E5CA-1CF7-4286-B7E1-6676E0AE2A08}" srcOrd="2" destOrd="0" presId="urn:microsoft.com/office/officeart/2005/8/layout/matrix3"/>
    <dgm:cxn modelId="{84F5B454-8628-45FA-B152-C7FD7CDE1B76}" type="presParOf" srcId="{948FAE6B-ECD0-4C2F-9650-955672A58854}" destId="{1CB91B82-8D86-4DBD-B9C9-F08D458D4ECA}" srcOrd="3" destOrd="0" presId="urn:microsoft.com/office/officeart/2005/8/layout/matrix3"/>
    <dgm:cxn modelId="{E478F604-7440-4BE3-BD7F-6EE9A2AF0548}" type="presParOf" srcId="{948FAE6B-ECD0-4C2F-9650-955672A58854}" destId="{E9504ECF-B3FA-4144-B24F-D5F578A921C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A4B320-9802-4556-8A6E-5FFD34721CC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DC7CB-0649-4C87-88D1-0AA9B7501E90}">
      <dgm:prSet custT="1"/>
      <dgm:spPr/>
      <dgm:t>
        <a:bodyPr/>
        <a:lstStyle/>
        <a:p>
          <a:pPr rtl="0"/>
          <a:r>
            <a:rPr lang="ru-RU" sz="2000" u="none" dirty="0" smtClean="0">
              <a:effectLst/>
              <a:latin typeface="Times New Roman" pitchFamily="18" charset="0"/>
              <a:cs typeface="Times New Roman" pitchFamily="18" charset="0"/>
            </a:rPr>
            <a:t>Управление образовательным процессом в рамках внедрения ФГОС нового поколения </a:t>
          </a:r>
          <a:r>
            <a:rPr lang="ru-RU" sz="1600" u="none" dirty="0" smtClean="0">
              <a:effectLst/>
            </a:rPr>
            <a:t>	 	</a:t>
          </a:r>
          <a:endParaRPr lang="ru-RU" sz="1600" u="none" dirty="0">
            <a:effectLst/>
          </a:endParaRPr>
        </a:p>
      </dgm:t>
    </dgm:pt>
    <dgm:pt modelId="{A6F15B7E-9A1D-41BF-86B4-C2F08D2261E6}" type="parTrans" cxnId="{0327DB4D-8571-484E-BBB8-D643C6E939D4}">
      <dgm:prSet/>
      <dgm:spPr/>
      <dgm:t>
        <a:bodyPr/>
        <a:lstStyle/>
        <a:p>
          <a:endParaRPr lang="ru-RU" u="none">
            <a:effectLst/>
          </a:endParaRPr>
        </a:p>
      </dgm:t>
    </dgm:pt>
    <dgm:pt modelId="{4F74CE03-8224-43DE-AB18-D74245068A8F}" type="sibTrans" cxnId="{0327DB4D-8571-484E-BBB8-D643C6E939D4}">
      <dgm:prSet/>
      <dgm:spPr/>
      <dgm:t>
        <a:bodyPr/>
        <a:lstStyle/>
        <a:p>
          <a:endParaRPr lang="ru-RU" u="none">
            <a:effectLst/>
          </a:endParaRPr>
        </a:p>
      </dgm:t>
    </dgm:pt>
    <dgm:pt modelId="{98D6AEBA-74FD-4C8F-8151-93FCEAC95BE4}">
      <dgm:prSet custT="1"/>
      <dgm:spPr/>
      <dgm:t>
        <a:bodyPr/>
        <a:lstStyle/>
        <a:p>
          <a:pPr rtl="0"/>
          <a:r>
            <a:rPr lang="ru-RU" sz="2000" u="none" dirty="0" smtClean="0">
              <a:effectLst/>
              <a:latin typeface="Times New Roman" pitchFamily="18" charset="0"/>
              <a:cs typeface="Times New Roman" pitchFamily="18" charset="0"/>
            </a:rPr>
            <a:t>Психолого-педагогические основы деятельности преподавателя дисциплин медицинского профиля СПО</a:t>
          </a:r>
          <a:r>
            <a:rPr lang="ru-RU" sz="2000" u="none" dirty="0" smtClean="0">
              <a:effectLst/>
            </a:rPr>
            <a:t>		</a:t>
          </a:r>
          <a:endParaRPr lang="ru-RU" sz="2000" u="none" dirty="0">
            <a:effectLst/>
          </a:endParaRPr>
        </a:p>
      </dgm:t>
    </dgm:pt>
    <dgm:pt modelId="{82020C42-985C-43F7-9293-CE5F75D84D54}" type="parTrans" cxnId="{735DB1CD-B087-4AA9-924A-3201084CFC0E}">
      <dgm:prSet/>
      <dgm:spPr/>
      <dgm:t>
        <a:bodyPr/>
        <a:lstStyle/>
        <a:p>
          <a:endParaRPr lang="ru-RU" u="none">
            <a:effectLst/>
          </a:endParaRPr>
        </a:p>
      </dgm:t>
    </dgm:pt>
    <dgm:pt modelId="{555453AD-EE35-4B31-AF70-B7105B79C2F3}" type="sibTrans" cxnId="{735DB1CD-B087-4AA9-924A-3201084CFC0E}">
      <dgm:prSet/>
      <dgm:spPr/>
      <dgm:t>
        <a:bodyPr/>
        <a:lstStyle/>
        <a:p>
          <a:endParaRPr lang="ru-RU" u="none">
            <a:effectLst/>
          </a:endParaRPr>
        </a:p>
      </dgm:t>
    </dgm:pt>
    <dgm:pt modelId="{10B94F50-6FE8-4EF9-BFC8-D8418BACC686}">
      <dgm:prSet custT="1"/>
      <dgm:spPr/>
      <dgm:t>
        <a:bodyPr/>
        <a:lstStyle/>
        <a:p>
          <a:pPr rtl="0"/>
          <a:r>
            <a:rPr lang="ru-RU" sz="2000" u="none" dirty="0" smtClean="0">
              <a:effectLst/>
              <a:latin typeface="Times New Roman" pitchFamily="18" charset="0"/>
              <a:cs typeface="Times New Roman" pitchFamily="18" charset="0"/>
            </a:rPr>
            <a:t>Дистанционные образовательные технологии 	 </a:t>
          </a:r>
          <a:r>
            <a:rPr lang="ru-RU" sz="2000" u="none" dirty="0" smtClean="0">
              <a:effectLst/>
            </a:rPr>
            <a:t>	</a:t>
          </a:r>
          <a:endParaRPr lang="ru-RU" sz="2000" u="none" dirty="0">
            <a:effectLst/>
          </a:endParaRPr>
        </a:p>
      </dgm:t>
    </dgm:pt>
    <dgm:pt modelId="{8F970A4D-8164-4953-8F8D-E4FC4489FCD5}" type="parTrans" cxnId="{255005AF-3E47-4747-BE73-F357B5BC47A8}">
      <dgm:prSet/>
      <dgm:spPr/>
      <dgm:t>
        <a:bodyPr/>
        <a:lstStyle/>
        <a:p>
          <a:endParaRPr lang="ru-RU" u="none">
            <a:effectLst/>
          </a:endParaRPr>
        </a:p>
      </dgm:t>
    </dgm:pt>
    <dgm:pt modelId="{8E49F9E6-E973-4450-9272-2B13E267D45E}" type="sibTrans" cxnId="{255005AF-3E47-4747-BE73-F357B5BC47A8}">
      <dgm:prSet/>
      <dgm:spPr/>
      <dgm:t>
        <a:bodyPr/>
        <a:lstStyle/>
        <a:p>
          <a:endParaRPr lang="ru-RU" u="none">
            <a:effectLst/>
          </a:endParaRPr>
        </a:p>
      </dgm:t>
    </dgm:pt>
    <dgm:pt modelId="{89C23A8D-D62A-469D-A33F-9EF254C47721}">
      <dgm:prSet custT="1"/>
      <dgm:spPr/>
      <dgm:t>
        <a:bodyPr/>
        <a:lstStyle/>
        <a:p>
          <a:pPr rtl="0"/>
          <a:r>
            <a:rPr lang="ru-RU" sz="2000" u="none" dirty="0" smtClean="0">
              <a:effectLst/>
              <a:latin typeface="Times New Roman" pitchFamily="18" charset="0"/>
              <a:cs typeface="Times New Roman" pitchFamily="18" charset="0"/>
            </a:rPr>
            <a:t>Методика преподавания дисциплины «Основы латинского языка с медицинской терминологией» </a:t>
          </a:r>
          <a:r>
            <a:rPr lang="ru-RU" sz="500" u="none" dirty="0" smtClean="0">
              <a:effectLst/>
            </a:rPr>
            <a:t>	</a:t>
          </a:r>
          <a:endParaRPr lang="ru-RU" sz="500" u="none" dirty="0">
            <a:effectLst/>
          </a:endParaRPr>
        </a:p>
      </dgm:t>
    </dgm:pt>
    <dgm:pt modelId="{2252B45C-CB72-4B46-ADBC-2F7760C6FC25}" type="parTrans" cxnId="{D086ACA6-4D77-4398-B036-7F49886166A1}">
      <dgm:prSet/>
      <dgm:spPr/>
      <dgm:t>
        <a:bodyPr/>
        <a:lstStyle/>
        <a:p>
          <a:endParaRPr lang="ru-RU" u="none">
            <a:effectLst/>
          </a:endParaRPr>
        </a:p>
      </dgm:t>
    </dgm:pt>
    <dgm:pt modelId="{11B1E046-6897-430F-884C-C61F2963CE2F}" type="sibTrans" cxnId="{D086ACA6-4D77-4398-B036-7F49886166A1}">
      <dgm:prSet/>
      <dgm:spPr/>
      <dgm:t>
        <a:bodyPr/>
        <a:lstStyle/>
        <a:p>
          <a:endParaRPr lang="ru-RU" u="none">
            <a:effectLst/>
          </a:endParaRPr>
        </a:p>
      </dgm:t>
    </dgm:pt>
    <dgm:pt modelId="{1A0FF92D-71FB-476D-BFF2-091A7B8952CE}">
      <dgm:prSet custT="1"/>
      <dgm:spPr/>
      <dgm:t>
        <a:bodyPr/>
        <a:lstStyle/>
        <a:p>
          <a:pPr rtl="0"/>
          <a:r>
            <a:rPr lang="ru-RU" sz="2000" u="none" dirty="0" smtClean="0">
              <a:effectLst/>
              <a:latin typeface="Times New Roman" pitchFamily="18" charset="0"/>
              <a:cs typeface="Times New Roman" pitchFamily="18" charset="0"/>
            </a:rPr>
            <a:t>Технологии выполнения простых медицинских услуг </a:t>
          </a:r>
          <a:endParaRPr lang="ru-RU" sz="2000" u="none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0BA7444A-36AB-4C26-A0AF-C058CCB9F83D}" type="parTrans" cxnId="{CC49736A-EB4F-443F-B57B-ED0ED72D2BDC}">
      <dgm:prSet/>
      <dgm:spPr/>
      <dgm:t>
        <a:bodyPr/>
        <a:lstStyle/>
        <a:p>
          <a:endParaRPr lang="ru-RU" u="none">
            <a:effectLst/>
          </a:endParaRPr>
        </a:p>
      </dgm:t>
    </dgm:pt>
    <dgm:pt modelId="{11FDECBF-050F-4506-9FCF-E49D5ED7CFFD}" type="sibTrans" cxnId="{CC49736A-EB4F-443F-B57B-ED0ED72D2BDC}">
      <dgm:prSet/>
      <dgm:spPr/>
      <dgm:t>
        <a:bodyPr/>
        <a:lstStyle/>
        <a:p>
          <a:endParaRPr lang="ru-RU" u="none">
            <a:effectLst/>
          </a:endParaRPr>
        </a:p>
      </dgm:t>
    </dgm:pt>
    <dgm:pt modelId="{36281A37-E462-4863-BF9C-0C87B7675F93}">
      <dgm:prSet custT="1"/>
      <dgm:spPr/>
      <dgm:t>
        <a:bodyPr/>
        <a:lstStyle/>
        <a:p>
          <a:pPr rtl="0"/>
          <a:r>
            <a:rPr lang="ru-RU" sz="2000" u="none" dirty="0" smtClean="0">
              <a:effectLst/>
              <a:latin typeface="Times New Roman" pitchFamily="18" charset="0"/>
              <a:cs typeface="Times New Roman" pitchFamily="18" charset="0"/>
            </a:rPr>
            <a:t>Оказание неотложной помощи женщине с гинекологическими заболеваниями и состояниями, связанными с беременностью и родами  </a:t>
          </a:r>
          <a:endParaRPr lang="ru-RU" sz="2000" u="none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78A0975-3242-4FD7-89AF-C4CE43ABDBA4}" type="parTrans" cxnId="{CE7B6AFB-0325-4AB2-B9C1-85E944223E34}">
      <dgm:prSet/>
      <dgm:spPr/>
      <dgm:t>
        <a:bodyPr/>
        <a:lstStyle/>
        <a:p>
          <a:endParaRPr lang="ru-RU" u="none">
            <a:effectLst/>
          </a:endParaRPr>
        </a:p>
      </dgm:t>
    </dgm:pt>
    <dgm:pt modelId="{8E94F29F-8A8D-492F-A0A7-734E0110D847}" type="sibTrans" cxnId="{CE7B6AFB-0325-4AB2-B9C1-85E944223E34}">
      <dgm:prSet/>
      <dgm:spPr/>
      <dgm:t>
        <a:bodyPr/>
        <a:lstStyle/>
        <a:p>
          <a:endParaRPr lang="ru-RU" u="none">
            <a:effectLst/>
          </a:endParaRPr>
        </a:p>
      </dgm:t>
    </dgm:pt>
    <dgm:pt modelId="{05096493-50F1-4581-8435-16780666AC59}">
      <dgm:prSet custT="1"/>
      <dgm:spPr/>
      <dgm:t>
        <a:bodyPr/>
        <a:lstStyle/>
        <a:p>
          <a:pPr rtl="0"/>
          <a:r>
            <a:rPr lang="ru-RU" sz="2000" u="none" dirty="0" smtClean="0">
              <a:effectLst/>
              <a:latin typeface="Times New Roman" pitchFamily="18" charset="0"/>
              <a:cs typeface="Times New Roman" pitchFamily="18" charset="0"/>
            </a:rPr>
            <a:t>Фармация. Реализация лекарственных средств и товаров индивидуального медицинского назначения. Техника продаж</a:t>
          </a:r>
          <a:endParaRPr lang="ru-RU" sz="2000" u="none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922E494B-D5F6-4623-99BD-1A9EF6AC97F6}" type="parTrans" cxnId="{F896BACE-794E-44F6-8076-780394A68DB9}">
      <dgm:prSet/>
      <dgm:spPr/>
      <dgm:t>
        <a:bodyPr/>
        <a:lstStyle/>
        <a:p>
          <a:endParaRPr lang="ru-RU" u="none">
            <a:effectLst/>
          </a:endParaRPr>
        </a:p>
      </dgm:t>
    </dgm:pt>
    <dgm:pt modelId="{5772A0A3-65E7-4A50-B600-FD4B4AAF5775}" type="sibTrans" cxnId="{F896BACE-794E-44F6-8076-780394A68DB9}">
      <dgm:prSet/>
      <dgm:spPr/>
      <dgm:t>
        <a:bodyPr/>
        <a:lstStyle/>
        <a:p>
          <a:endParaRPr lang="ru-RU" u="none">
            <a:effectLst/>
          </a:endParaRPr>
        </a:p>
      </dgm:t>
    </dgm:pt>
    <dgm:pt modelId="{37204DA8-DA07-46A5-AEFB-40606BBB5EDE}">
      <dgm:prSet custT="1"/>
      <dgm:spPr/>
      <dgm:t>
        <a:bodyPr/>
        <a:lstStyle/>
        <a:p>
          <a:pPr rtl="0"/>
          <a:r>
            <a:rPr lang="ru-RU" sz="2000" u="none" dirty="0" smtClean="0">
              <a:effectLst/>
              <a:latin typeface="Times New Roman" pitchFamily="18" charset="0"/>
              <a:cs typeface="Times New Roman" pitchFamily="18" charset="0"/>
            </a:rPr>
            <a:t>Первичная доврачебная помощь при неотложных состояниях</a:t>
          </a:r>
          <a:endParaRPr lang="ru-RU" sz="2000" u="none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5E49096-679F-4537-BB66-6A0EAAE84589}" type="parTrans" cxnId="{9E6B653B-D41C-4F3D-A77A-7D8CC6E57C3F}">
      <dgm:prSet/>
      <dgm:spPr/>
      <dgm:t>
        <a:bodyPr/>
        <a:lstStyle/>
        <a:p>
          <a:endParaRPr lang="ru-RU" u="none">
            <a:effectLst/>
          </a:endParaRPr>
        </a:p>
      </dgm:t>
    </dgm:pt>
    <dgm:pt modelId="{A57E1E89-034D-42F4-B4DE-1665A1E87F7D}" type="sibTrans" cxnId="{9E6B653B-D41C-4F3D-A77A-7D8CC6E57C3F}">
      <dgm:prSet/>
      <dgm:spPr/>
      <dgm:t>
        <a:bodyPr/>
        <a:lstStyle/>
        <a:p>
          <a:endParaRPr lang="ru-RU" u="none">
            <a:effectLst/>
          </a:endParaRPr>
        </a:p>
      </dgm:t>
    </dgm:pt>
    <dgm:pt modelId="{957FA532-AF90-461E-9036-5D908C42B0E6}" type="pres">
      <dgm:prSet presAssocID="{CDA4B320-9802-4556-8A6E-5FFD34721C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294A1-9129-43B1-AD2F-0AA38B6BF213}" type="pres">
      <dgm:prSet presAssocID="{CA4DC7CB-0649-4C87-88D1-0AA9B7501E90}" presName="parentText" presStyleLbl="node1" presStyleIdx="0" presStyleCnt="8" custLinFactY="136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20004-6A22-485E-B87E-5829116997CF}" type="pres">
      <dgm:prSet presAssocID="{4F74CE03-8224-43DE-AB18-D74245068A8F}" presName="spacer" presStyleCnt="0"/>
      <dgm:spPr/>
      <dgm:t>
        <a:bodyPr/>
        <a:lstStyle/>
        <a:p>
          <a:endParaRPr lang="ru-RU"/>
        </a:p>
      </dgm:t>
    </dgm:pt>
    <dgm:pt modelId="{E0F6DEFD-E839-4EC0-8140-4DEA1DE6974A}" type="pres">
      <dgm:prSet presAssocID="{98D6AEBA-74FD-4C8F-8151-93FCEAC95BE4}" presName="parentText" presStyleLbl="node1" presStyleIdx="1" presStyleCnt="8" custLinFactY="127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78E66-D7A5-4E4E-A6FF-E0BCA849461F}" type="pres">
      <dgm:prSet presAssocID="{555453AD-EE35-4B31-AF70-B7105B79C2F3}" presName="spacer" presStyleCnt="0"/>
      <dgm:spPr/>
      <dgm:t>
        <a:bodyPr/>
        <a:lstStyle/>
        <a:p>
          <a:endParaRPr lang="ru-RU"/>
        </a:p>
      </dgm:t>
    </dgm:pt>
    <dgm:pt modelId="{61F1F184-B127-472B-83B5-B28030614785}" type="pres">
      <dgm:prSet presAssocID="{10B94F50-6FE8-4EF9-BFC8-D8418BACC686}" presName="parentText" presStyleLbl="node1" presStyleIdx="2" presStyleCnt="8" custScaleY="78063" custLinFactY="112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96B6D-E646-41B4-AF96-60FAB6429371}" type="pres">
      <dgm:prSet presAssocID="{8E49F9E6-E973-4450-9272-2B13E267D45E}" presName="spacer" presStyleCnt="0"/>
      <dgm:spPr/>
      <dgm:t>
        <a:bodyPr/>
        <a:lstStyle/>
        <a:p>
          <a:endParaRPr lang="ru-RU"/>
        </a:p>
      </dgm:t>
    </dgm:pt>
    <dgm:pt modelId="{35439A12-82BD-44C5-B168-74DD66AD4710}" type="pres">
      <dgm:prSet presAssocID="{89C23A8D-D62A-469D-A33F-9EF254C47721}" presName="parentText" presStyleLbl="node1" presStyleIdx="3" presStyleCnt="8" custLinFactY="146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4F7E-D1DB-422F-B16F-00A0756859FC}" type="pres">
      <dgm:prSet presAssocID="{11B1E046-6897-430F-884C-C61F2963CE2F}" presName="spacer" presStyleCnt="0"/>
      <dgm:spPr/>
      <dgm:t>
        <a:bodyPr/>
        <a:lstStyle/>
        <a:p>
          <a:endParaRPr lang="ru-RU"/>
        </a:p>
      </dgm:t>
    </dgm:pt>
    <dgm:pt modelId="{9538A41C-C871-4DD0-AD54-7C075A4CDD74}" type="pres">
      <dgm:prSet presAssocID="{1A0FF92D-71FB-476D-BFF2-091A7B8952CE}" presName="parentText" presStyleLbl="node1" presStyleIdx="4" presStyleCnt="8" custScaleY="78063" custLinFactY="1378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E8E5C-8769-42F7-8907-AF9FB706D15A}" type="pres">
      <dgm:prSet presAssocID="{11FDECBF-050F-4506-9FCF-E49D5ED7CFFD}" presName="spacer" presStyleCnt="0"/>
      <dgm:spPr/>
      <dgm:t>
        <a:bodyPr/>
        <a:lstStyle/>
        <a:p>
          <a:endParaRPr lang="ru-RU"/>
        </a:p>
      </dgm:t>
    </dgm:pt>
    <dgm:pt modelId="{D0F473CD-6F3D-49B2-A786-8296917657D5}" type="pres">
      <dgm:prSet presAssocID="{36281A37-E462-4863-BF9C-0C87B7675F93}" presName="parentText" presStyleLbl="node1" presStyleIdx="5" presStyleCnt="8" custLinFactY="135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D4811-B92A-49FA-B786-14124654CEB1}" type="pres">
      <dgm:prSet presAssocID="{8E94F29F-8A8D-492F-A0A7-734E0110D847}" presName="spacer" presStyleCnt="0"/>
      <dgm:spPr/>
      <dgm:t>
        <a:bodyPr/>
        <a:lstStyle/>
        <a:p>
          <a:endParaRPr lang="ru-RU"/>
        </a:p>
      </dgm:t>
    </dgm:pt>
    <dgm:pt modelId="{FA1A4DCB-FEA2-4FB0-AA2A-B6EFD202EFD4}" type="pres">
      <dgm:prSet presAssocID="{05096493-50F1-4581-8435-16780666AC59}" presName="parentText" presStyleLbl="node1" presStyleIdx="6" presStyleCnt="8" custLinFactY="1132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FFB16-6849-4DA1-A855-F65720CD5EFD}" type="pres">
      <dgm:prSet presAssocID="{5772A0A3-65E7-4A50-B600-FD4B4AAF5775}" presName="spacer" presStyleCnt="0"/>
      <dgm:spPr/>
      <dgm:t>
        <a:bodyPr/>
        <a:lstStyle/>
        <a:p>
          <a:endParaRPr lang="ru-RU"/>
        </a:p>
      </dgm:t>
    </dgm:pt>
    <dgm:pt modelId="{36834339-8512-405E-85D2-0DF5323B3DB2}" type="pres">
      <dgm:prSet presAssocID="{37204DA8-DA07-46A5-AEFB-40606BBB5EDE}" presName="parentText" presStyleLbl="node1" presStyleIdx="7" presStyleCnt="8" custScaleY="78063" custLinFactY="436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86ACA6-4D77-4398-B036-7F49886166A1}" srcId="{CDA4B320-9802-4556-8A6E-5FFD34721CC4}" destId="{89C23A8D-D62A-469D-A33F-9EF254C47721}" srcOrd="3" destOrd="0" parTransId="{2252B45C-CB72-4B46-ADBC-2F7760C6FC25}" sibTransId="{11B1E046-6897-430F-884C-C61F2963CE2F}"/>
    <dgm:cxn modelId="{F896BACE-794E-44F6-8076-780394A68DB9}" srcId="{CDA4B320-9802-4556-8A6E-5FFD34721CC4}" destId="{05096493-50F1-4581-8435-16780666AC59}" srcOrd="6" destOrd="0" parTransId="{922E494B-D5F6-4623-99BD-1A9EF6AC97F6}" sibTransId="{5772A0A3-65E7-4A50-B600-FD4B4AAF5775}"/>
    <dgm:cxn modelId="{255005AF-3E47-4747-BE73-F357B5BC47A8}" srcId="{CDA4B320-9802-4556-8A6E-5FFD34721CC4}" destId="{10B94F50-6FE8-4EF9-BFC8-D8418BACC686}" srcOrd="2" destOrd="0" parTransId="{8F970A4D-8164-4953-8F8D-E4FC4489FCD5}" sibTransId="{8E49F9E6-E973-4450-9272-2B13E267D45E}"/>
    <dgm:cxn modelId="{8F167368-CF36-499A-8535-FB6E08098910}" type="presOf" srcId="{CA4DC7CB-0649-4C87-88D1-0AA9B7501E90}" destId="{EA9294A1-9129-43B1-AD2F-0AA38B6BF213}" srcOrd="0" destOrd="0" presId="urn:microsoft.com/office/officeart/2005/8/layout/vList2"/>
    <dgm:cxn modelId="{9DF8CA44-A91F-4339-9C4B-7DEA246C0FEA}" type="presOf" srcId="{37204DA8-DA07-46A5-AEFB-40606BBB5EDE}" destId="{36834339-8512-405E-85D2-0DF5323B3DB2}" srcOrd="0" destOrd="0" presId="urn:microsoft.com/office/officeart/2005/8/layout/vList2"/>
    <dgm:cxn modelId="{D0251073-689A-435B-A929-9D5AA616CFD5}" type="presOf" srcId="{10B94F50-6FE8-4EF9-BFC8-D8418BACC686}" destId="{61F1F184-B127-472B-83B5-B28030614785}" srcOrd="0" destOrd="0" presId="urn:microsoft.com/office/officeart/2005/8/layout/vList2"/>
    <dgm:cxn modelId="{DF39FC71-4645-4EFB-AB2C-B1FDC9DC3A8C}" type="presOf" srcId="{36281A37-E462-4863-BF9C-0C87B7675F93}" destId="{D0F473CD-6F3D-49B2-A786-8296917657D5}" srcOrd="0" destOrd="0" presId="urn:microsoft.com/office/officeart/2005/8/layout/vList2"/>
    <dgm:cxn modelId="{CC49736A-EB4F-443F-B57B-ED0ED72D2BDC}" srcId="{CDA4B320-9802-4556-8A6E-5FFD34721CC4}" destId="{1A0FF92D-71FB-476D-BFF2-091A7B8952CE}" srcOrd="4" destOrd="0" parTransId="{0BA7444A-36AB-4C26-A0AF-C058CCB9F83D}" sibTransId="{11FDECBF-050F-4506-9FCF-E49D5ED7CFFD}"/>
    <dgm:cxn modelId="{CE7B6AFB-0325-4AB2-B9C1-85E944223E34}" srcId="{CDA4B320-9802-4556-8A6E-5FFD34721CC4}" destId="{36281A37-E462-4863-BF9C-0C87B7675F93}" srcOrd="5" destOrd="0" parTransId="{E78A0975-3242-4FD7-89AF-C4CE43ABDBA4}" sibTransId="{8E94F29F-8A8D-492F-A0A7-734E0110D847}"/>
    <dgm:cxn modelId="{FF7C6B8B-43EE-45A6-A08C-EA543F55E150}" type="presOf" srcId="{1A0FF92D-71FB-476D-BFF2-091A7B8952CE}" destId="{9538A41C-C871-4DD0-AD54-7C075A4CDD74}" srcOrd="0" destOrd="0" presId="urn:microsoft.com/office/officeart/2005/8/layout/vList2"/>
    <dgm:cxn modelId="{0327DB4D-8571-484E-BBB8-D643C6E939D4}" srcId="{CDA4B320-9802-4556-8A6E-5FFD34721CC4}" destId="{CA4DC7CB-0649-4C87-88D1-0AA9B7501E90}" srcOrd="0" destOrd="0" parTransId="{A6F15B7E-9A1D-41BF-86B4-C2F08D2261E6}" sibTransId="{4F74CE03-8224-43DE-AB18-D74245068A8F}"/>
    <dgm:cxn modelId="{0FAB7011-3680-4375-9B8D-B4B19575036D}" type="presOf" srcId="{05096493-50F1-4581-8435-16780666AC59}" destId="{FA1A4DCB-FEA2-4FB0-AA2A-B6EFD202EFD4}" srcOrd="0" destOrd="0" presId="urn:microsoft.com/office/officeart/2005/8/layout/vList2"/>
    <dgm:cxn modelId="{C051E4BB-E292-4C23-A8DE-548FCCBF9EC2}" type="presOf" srcId="{89C23A8D-D62A-469D-A33F-9EF254C47721}" destId="{35439A12-82BD-44C5-B168-74DD66AD4710}" srcOrd="0" destOrd="0" presId="urn:microsoft.com/office/officeart/2005/8/layout/vList2"/>
    <dgm:cxn modelId="{9E6B653B-D41C-4F3D-A77A-7D8CC6E57C3F}" srcId="{CDA4B320-9802-4556-8A6E-5FFD34721CC4}" destId="{37204DA8-DA07-46A5-AEFB-40606BBB5EDE}" srcOrd="7" destOrd="0" parTransId="{E5E49096-679F-4537-BB66-6A0EAAE84589}" sibTransId="{A57E1E89-034D-42F4-B4DE-1665A1E87F7D}"/>
    <dgm:cxn modelId="{068325CB-8CF0-4AAA-91F3-2F4DA2CBAF72}" type="presOf" srcId="{CDA4B320-9802-4556-8A6E-5FFD34721CC4}" destId="{957FA532-AF90-461E-9036-5D908C42B0E6}" srcOrd="0" destOrd="0" presId="urn:microsoft.com/office/officeart/2005/8/layout/vList2"/>
    <dgm:cxn modelId="{735DB1CD-B087-4AA9-924A-3201084CFC0E}" srcId="{CDA4B320-9802-4556-8A6E-5FFD34721CC4}" destId="{98D6AEBA-74FD-4C8F-8151-93FCEAC95BE4}" srcOrd="1" destOrd="0" parTransId="{82020C42-985C-43F7-9293-CE5F75D84D54}" sibTransId="{555453AD-EE35-4B31-AF70-B7105B79C2F3}"/>
    <dgm:cxn modelId="{B809970E-735C-4DC0-BD38-300E4D60C471}" type="presOf" srcId="{98D6AEBA-74FD-4C8F-8151-93FCEAC95BE4}" destId="{E0F6DEFD-E839-4EC0-8140-4DEA1DE6974A}" srcOrd="0" destOrd="0" presId="urn:microsoft.com/office/officeart/2005/8/layout/vList2"/>
    <dgm:cxn modelId="{600BA94F-BD33-471E-B1C5-13689CA2473F}" type="presParOf" srcId="{957FA532-AF90-461E-9036-5D908C42B0E6}" destId="{EA9294A1-9129-43B1-AD2F-0AA38B6BF213}" srcOrd="0" destOrd="0" presId="urn:microsoft.com/office/officeart/2005/8/layout/vList2"/>
    <dgm:cxn modelId="{B8D665E2-298F-48B7-A6F4-8A566ED1581A}" type="presParOf" srcId="{957FA532-AF90-461E-9036-5D908C42B0E6}" destId="{8FE20004-6A22-485E-B87E-5829116997CF}" srcOrd="1" destOrd="0" presId="urn:microsoft.com/office/officeart/2005/8/layout/vList2"/>
    <dgm:cxn modelId="{04BD6A77-8E9B-4108-B7E4-356FB2E5865B}" type="presParOf" srcId="{957FA532-AF90-461E-9036-5D908C42B0E6}" destId="{E0F6DEFD-E839-4EC0-8140-4DEA1DE6974A}" srcOrd="2" destOrd="0" presId="urn:microsoft.com/office/officeart/2005/8/layout/vList2"/>
    <dgm:cxn modelId="{0C2F1A76-3F99-4C6F-832E-8FA66A36E7A3}" type="presParOf" srcId="{957FA532-AF90-461E-9036-5D908C42B0E6}" destId="{1D478E66-D7A5-4E4E-A6FF-E0BCA849461F}" srcOrd="3" destOrd="0" presId="urn:microsoft.com/office/officeart/2005/8/layout/vList2"/>
    <dgm:cxn modelId="{434FA572-F606-44E4-A97D-4598FEF33C7B}" type="presParOf" srcId="{957FA532-AF90-461E-9036-5D908C42B0E6}" destId="{61F1F184-B127-472B-83B5-B28030614785}" srcOrd="4" destOrd="0" presId="urn:microsoft.com/office/officeart/2005/8/layout/vList2"/>
    <dgm:cxn modelId="{892A3049-8592-4F5E-B20E-A3F6F59CE733}" type="presParOf" srcId="{957FA532-AF90-461E-9036-5D908C42B0E6}" destId="{FE896B6D-E646-41B4-AF96-60FAB6429371}" srcOrd="5" destOrd="0" presId="urn:microsoft.com/office/officeart/2005/8/layout/vList2"/>
    <dgm:cxn modelId="{0EA710C4-929F-4F9A-9D7A-3DAE9D35C9C7}" type="presParOf" srcId="{957FA532-AF90-461E-9036-5D908C42B0E6}" destId="{35439A12-82BD-44C5-B168-74DD66AD4710}" srcOrd="6" destOrd="0" presId="urn:microsoft.com/office/officeart/2005/8/layout/vList2"/>
    <dgm:cxn modelId="{93465E4D-C56C-4BAC-A2E2-D8F9E0D8B8D5}" type="presParOf" srcId="{957FA532-AF90-461E-9036-5D908C42B0E6}" destId="{AEBF4F7E-D1DB-422F-B16F-00A0756859FC}" srcOrd="7" destOrd="0" presId="urn:microsoft.com/office/officeart/2005/8/layout/vList2"/>
    <dgm:cxn modelId="{F5D58549-5750-48AD-809E-775C5E572674}" type="presParOf" srcId="{957FA532-AF90-461E-9036-5D908C42B0E6}" destId="{9538A41C-C871-4DD0-AD54-7C075A4CDD74}" srcOrd="8" destOrd="0" presId="urn:microsoft.com/office/officeart/2005/8/layout/vList2"/>
    <dgm:cxn modelId="{78DF40E3-B3AD-4605-99ED-C3503D44DF0C}" type="presParOf" srcId="{957FA532-AF90-461E-9036-5D908C42B0E6}" destId="{4CCE8E5C-8769-42F7-8907-AF9FB706D15A}" srcOrd="9" destOrd="0" presId="urn:microsoft.com/office/officeart/2005/8/layout/vList2"/>
    <dgm:cxn modelId="{07C0ED64-7F09-4AD7-B4D9-FAAAC855CBFB}" type="presParOf" srcId="{957FA532-AF90-461E-9036-5D908C42B0E6}" destId="{D0F473CD-6F3D-49B2-A786-8296917657D5}" srcOrd="10" destOrd="0" presId="urn:microsoft.com/office/officeart/2005/8/layout/vList2"/>
    <dgm:cxn modelId="{4FB44EB9-49BF-4347-A348-168E44D1FFB5}" type="presParOf" srcId="{957FA532-AF90-461E-9036-5D908C42B0E6}" destId="{224D4811-B92A-49FA-B786-14124654CEB1}" srcOrd="11" destOrd="0" presId="urn:microsoft.com/office/officeart/2005/8/layout/vList2"/>
    <dgm:cxn modelId="{1221DB31-8573-4424-8212-844E21F41032}" type="presParOf" srcId="{957FA532-AF90-461E-9036-5D908C42B0E6}" destId="{FA1A4DCB-FEA2-4FB0-AA2A-B6EFD202EFD4}" srcOrd="12" destOrd="0" presId="urn:microsoft.com/office/officeart/2005/8/layout/vList2"/>
    <dgm:cxn modelId="{53EEC535-FD3B-4F47-9F40-1AA5D504C1BC}" type="presParOf" srcId="{957FA532-AF90-461E-9036-5D908C42B0E6}" destId="{D4FFFB16-6849-4DA1-A855-F65720CD5EFD}" srcOrd="13" destOrd="0" presId="urn:microsoft.com/office/officeart/2005/8/layout/vList2"/>
    <dgm:cxn modelId="{E1A1016A-A8C9-4AA6-BA01-64ECE24ED391}" type="presParOf" srcId="{957FA532-AF90-461E-9036-5D908C42B0E6}" destId="{36834339-8512-405E-85D2-0DF5323B3DB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CA0991-6A5C-4D0D-82B0-D3C66B2EF2B3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CDD5AE-51A2-4F64-A5FE-C879326C801F}">
      <dgm:prSet custT="1"/>
      <dgm:spPr/>
      <dgm:t>
        <a:bodyPr/>
        <a:lstStyle/>
        <a:p>
          <a:pPr rtl="0"/>
          <a:r>
            <a: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Стажировка в </a:t>
          </a:r>
          <a:r>
            <a:rPr lang="ru-RU" sz="25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симуляционном</a:t>
          </a:r>
          <a:r>
            <a: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центре преподавателей ОБЖ/БЖД  ПОО ТО</a:t>
          </a:r>
          <a:endParaRPr lang="ru-RU" sz="2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1708DB-8B38-4F0D-BFD2-1A0171F660FD}" type="parTrans" cxnId="{A4ABB32F-17B5-4CEE-9F99-DE86A7DE608D}">
      <dgm:prSet/>
      <dgm:spPr/>
      <dgm:t>
        <a:bodyPr/>
        <a:lstStyle/>
        <a:p>
          <a:endParaRPr lang="ru-RU"/>
        </a:p>
      </dgm:t>
    </dgm:pt>
    <dgm:pt modelId="{2042F300-7FDB-46B7-8223-3658F6EB5F60}" type="sibTrans" cxnId="{A4ABB32F-17B5-4CEE-9F99-DE86A7DE608D}">
      <dgm:prSet/>
      <dgm:spPr/>
      <dgm:t>
        <a:bodyPr/>
        <a:lstStyle/>
        <a:p>
          <a:endParaRPr lang="ru-RU"/>
        </a:p>
      </dgm:t>
    </dgm:pt>
    <dgm:pt modelId="{72680487-C70F-4A40-B6A8-4015D663CF66}">
      <dgm:prSet custT="1"/>
      <dgm:spPr/>
      <dgm:t>
        <a:bodyPr/>
        <a:lstStyle/>
        <a:p>
          <a:pPr rtl="0"/>
          <a:r>
            <a: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Повышение квалификации и стажировка  преподавателей зарубежных профессиональных образовательных организаций</a:t>
          </a:r>
          <a:endParaRPr lang="ru-RU" sz="2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E1F87E-9D87-4903-8363-BE0EBFD4D77E}" type="parTrans" cxnId="{5D6AC94B-8142-491B-9FEC-0AD6B42B839C}">
      <dgm:prSet/>
      <dgm:spPr/>
      <dgm:t>
        <a:bodyPr/>
        <a:lstStyle/>
        <a:p>
          <a:endParaRPr lang="ru-RU"/>
        </a:p>
      </dgm:t>
    </dgm:pt>
    <dgm:pt modelId="{A6FF3F35-6500-4C26-9594-52BA0FF524CA}" type="sibTrans" cxnId="{5D6AC94B-8142-491B-9FEC-0AD6B42B839C}">
      <dgm:prSet/>
      <dgm:spPr/>
      <dgm:t>
        <a:bodyPr/>
        <a:lstStyle/>
        <a:p>
          <a:endParaRPr lang="ru-RU"/>
        </a:p>
      </dgm:t>
    </dgm:pt>
    <dgm:pt modelId="{66DAA7E6-273B-42BB-9BA1-168F5154601C}">
      <dgm:prSet custT="1"/>
      <dgm:spPr/>
      <dgm:t>
        <a:bodyPr/>
        <a:lstStyle/>
        <a:p>
          <a:pPr rtl="0"/>
          <a:r>
            <a: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Стажировка для преподавателей </a:t>
          </a:r>
          <a:r>
            <a:rPr lang="ru-RU" sz="25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общепрофессиональных</a:t>
          </a:r>
          <a:r>
            <a: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дисциплин медицинских  и фармацевтических колледжей и училищ Сибирского федерального округа</a:t>
          </a:r>
          <a:endParaRPr lang="ru-RU" sz="2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48F3DD2-763B-4C03-B7BB-ECBE788A17FC}" type="parTrans" cxnId="{8F7E457F-09B8-4A22-8946-A42BA47957F8}">
      <dgm:prSet/>
      <dgm:spPr/>
      <dgm:t>
        <a:bodyPr/>
        <a:lstStyle/>
        <a:p>
          <a:endParaRPr lang="ru-RU"/>
        </a:p>
      </dgm:t>
    </dgm:pt>
    <dgm:pt modelId="{5ABB4C5E-78B8-4C6C-B1D7-F2FCFB169179}" type="sibTrans" cxnId="{8F7E457F-09B8-4A22-8946-A42BA47957F8}">
      <dgm:prSet/>
      <dgm:spPr/>
      <dgm:t>
        <a:bodyPr/>
        <a:lstStyle/>
        <a:p>
          <a:endParaRPr lang="ru-RU"/>
        </a:p>
      </dgm:t>
    </dgm:pt>
    <dgm:pt modelId="{4C7DCB29-7C90-40A0-8B2B-B57FF37EF12C}" type="pres">
      <dgm:prSet presAssocID="{24CA0991-6A5C-4D0D-82B0-D3C66B2EF2B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F6D8D7-5479-47EE-BDFB-65683F9C27A0}" type="pres">
      <dgm:prSet presAssocID="{46CDD5AE-51A2-4F64-A5FE-C879326C801F}" presName="horFlow" presStyleCnt="0"/>
      <dgm:spPr/>
      <dgm:t>
        <a:bodyPr/>
        <a:lstStyle/>
        <a:p>
          <a:endParaRPr lang="ru-RU"/>
        </a:p>
      </dgm:t>
    </dgm:pt>
    <dgm:pt modelId="{89ACEDEF-3AE8-4823-AFA4-0CFEBCC77272}" type="pres">
      <dgm:prSet presAssocID="{46CDD5AE-51A2-4F64-A5FE-C879326C801F}" presName="bigChev" presStyleLbl="node1" presStyleIdx="0" presStyleCnt="3" custScaleX="229188"/>
      <dgm:spPr/>
      <dgm:t>
        <a:bodyPr/>
        <a:lstStyle/>
        <a:p>
          <a:endParaRPr lang="ru-RU"/>
        </a:p>
      </dgm:t>
    </dgm:pt>
    <dgm:pt modelId="{606BAB87-633D-45D6-8F6C-23488CA17267}" type="pres">
      <dgm:prSet presAssocID="{46CDD5AE-51A2-4F64-A5FE-C879326C801F}" presName="vSp" presStyleCnt="0"/>
      <dgm:spPr/>
      <dgm:t>
        <a:bodyPr/>
        <a:lstStyle/>
        <a:p>
          <a:endParaRPr lang="ru-RU"/>
        </a:p>
      </dgm:t>
    </dgm:pt>
    <dgm:pt modelId="{C0C1872E-FB33-42CD-9B4F-5BA4893059DF}" type="pres">
      <dgm:prSet presAssocID="{72680487-C70F-4A40-B6A8-4015D663CF66}" presName="horFlow" presStyleCnt="0"/>
      <dgm:spPr/>
      <dgm:t>
        <a:bodyPr/>
        <a:lstStyle/>
        <a:p>
          <a:endParaRPr lang="ru-RU"/>
        </a:p>
      </dgm:t>
    </dgm:pt>
    <dgm:pt modelId="{A1320DDE-3770-43FF-8E62-9BABA3AF6D85}" type="pres">
      <dgm:prSet presAssocID="{72680487-C70F-4A40-B6A8-4015D663CF66}" presName="bigChev" presStyleLbl="node1" presStyleIdx="1" presStyleCnt="3" custScaleX="229762"/>
      <dgm:spPr/>
      <dgm:t>
        <a:bodyPr/>
        <a:lstStyle/>
        <a:p>
          <a:endParaRPr lang="ru-RU"/>
        </a:p>
      </dgm:t>
    </dgm:pt>
    <dgm:pt modelId="{5FB7F3BC-0942-49B4-92C8-40CEED93BE93}" type="pres">
      <dgm:prSet presAssocID="{72680487-C70F-4A40-B6A8-4015D663CF66}" presName="vSp" presStyleCnt="0"/>
      <dgm:spPr/>
      <dgm:t>
        <a:bodyPr/>
        <a:lstStyle/>
        <a:p>
          <a:endParaRPr lang="ru-RU"/>
        </a:p>
      </dgm:t>
    </dgm:pt>
    <dgm:pt modelId="{9BF5390E-A7D8-4309-859F-621EA91F2DE4}" type="pres">
      <dgm:prSet presAssocID="{66DAA7E6-273B-42BB-9BA1-168F5154601C}" presName="horFlow" presStyleCnt="0"/>
      <dgm:spPr/>
      <dgm:t>
        <a:bodyPr/>
        <a:lstStyle/>
        <a:p>
          <a:endParaRPr lang="ru-RU"/>
        </a:p>
      </dgm:t>
    </dgm:pt>
    <dgm:pt modelId="{69F66CAB-3017-41DA-BB6F-3A17A55064E5}" type="pres">
      <dgm:prSet presAssocID="{66DAA7E6-273B-42BB-9BA1-168F5154601C}" presName="bigChev" presStyleLbl="node1" presStyleIdx="2" presStyleCnt="3" custScaleX="230006"/>
      <dgm:spPr/>
      <dgm:t>
        <a:bodyPr/>
        <a:lstStyle/>
        <a:p>
          <a:endParaRPr lang="ru-RU"/>
        </a:p>
      </dgm:t>
    </dgm:pt>
  </dgm:ptLst>
  <dgm:cxnLst>
    <dgm:cxn modelId="{5F95EE60-AA9F-444E-8FC5-DDCBE08E13C5}" type="presOf" srcId="{66DAA7E6-273B-42BB-9BA1-168F5154601C}" destId="{69F66CAB-3017-41DA-BB6F-3A17A55064E5}" srcOrd="0" destOrd="0" presId="urn:microsoft.com/office/officeart/2005/8/layout/lProcess3"/>
    <dgm:cxn modelId="{5D6AC94B-8142-491B-9FEC-0AD6B42B839C}" srcId="{24CA0991-6A5C-4D0D-82B0-D3C66B2EF2B3}" destId="{72680487-C70F-4A40-B6A8-4015D663CF66}" srcOrd="1" destOrd="0" parTransId="{71E1F87E-9D87-4903-8363-BE0EBFD4D77E}" sibTransId="{A6FF3F35-6500-4C26-9594-52BA0FF524CA}"/>
    <dgm:cxn modelId="{3C43CEF9-8325-4273-A03C-0A2825E02D71}" type="presOf" srcId="{24CA0991-6A5C-4D0D-82B0-D3C66B2EF2B3}" destId="{4C7DCB29-7C90-40A0-8B2B-B57FF37EF12C}" srcOrd="0" destOrd="0" presId="urn:microsoft.com/office/officeart/2005/8/layout/lProcess3"/>
    <dgm:cxn modelId="{8F7E457F-09B8-4A22-8946-A42BA47957F8}" srcId="{24CA0991-6A5C-4D0D-82B0-D3C66B2EF2B3}" destId="{66DAA7E6-273B-42BB-9BA1-168F5154601C}" srcOrd="2" destOrd="0" parTransId="{E48F3DD2-763B-4C03-B7BB-ECBE788A17FC}" sibTransId="{5ABB4C5E-78B8-4C6C-B1D7-F2FCFB169179}"/>
    <dgm:cxn modelId="{CFB60E54-D835-4979-9D29-47AFF9EA765B}" type="presOf" srcId="{46CDD5AE-51A2-4F64-A5FE-C879326C801F}" destId="{89ACEDEF-3AE8-4823-AFA4-0CFEBCC77272}" srcOrd="0" destOrd="0" presId="urn:microsoft.com/office/officeart/2005/8/layout/lProcess3"/>
    <dgm:cxn modelId="{A4ABB32F-17B5-4CEE-9F99-DE86A7DE608D}" srcId="{24CA0991-6A5C-4D0D-82B0-D3C66B2EF2B3}" destId="{46CDD5AE-51A2-4F64-A5FE-C879326C801F}" srcOrd="0" destOrd="0" parTransId="{881708DB-8B38-4F0D-BFD2-1A0171F660FD}" sibTransId="{2042F300-7FDB-46B7-8223-3658F6EB5F60}"/>
    <dgm:cxn modelId="{387F82AD-9488-428C-BCA4-4B8BB6836FF1}" type="presOf" srcId="{72680487-C70F-4A40-B6A8-4015D663CF66}" destId="{A1320DDE-3770-43FF-8E62-9BABA3AF6D85}" srcOrd="0" destOrd="0" presId="urn:microsoft.com/office/officeart/2005/8/layout/lProcess3"/>
    <dgm:cxn modelId="{C80B5FC7-6997-44F8-8CCF-78B9278BD755}" type="presParOf" srcId="{4C7DCB29-7C90-40A0-8B2B-B57FF37EF12C}" destId="{20F6D8D7-5479-47EE-BDFB-65683F9C27A0}" srcOrd="0" destOrd="0" presId="urn:microsoft.com/office/officeart/2005/8/layout/lProcess3"/>
    <dgm:cxn modelId="{0E16BA0B-8112-4F02-A94F-E728687F04EE}" type="presParOf" srcId="{20F6D8D7-5479-47EE-BDFB-65683F9C27A0}" destId="{89ACEDEF-3AE8-4823-AFA4-0CFEBCC77272}" srcOrd="0" destOrd="0" presId="urn:microsoft.com/office/officeart/2005/8/layout/lProcess3"/>
    <dgm:cxn modelId="{6BABF123-92AB-444E-85B0-2EFC06504D6B}" type="presParOf" srcId="{4C7DCB29-7C90-40A0-8B2B-B57FF37EF12C}" destId="{606BAB87-633D-45D6-8F6C-23488CA17267}" srcOrd="1" destOrd="0" presId="urn:microsoft.com/office/officeart/2005/8/layout/lProcess3"/>
    <dgm:cxn modelId="{2C8B7286-0433-4D8A-9B57-1246B5A2E59C}" type="presParOf" srcId="{4C7DCB29-7C90-40A0-8B2B-B57FF37EF12C}" destId="{C0C1872E-FB33-42CD-9B4F-5BA4893059DF}" srcOrd="2" destOrd="0" presId="urn:microsoft.com/office/officeart/2005/8/layout/lProcess3"/>
    <dgm:cxn modelId="{BCC50BC1-988D-4309-8A04-F95ECED0E2E2}" type="presParOf" srcId="{C0C1872E-FB33-42CD-9B4F-5BA4893059DF}" destId="{A1320DDE-3770-43FF-8E62-9BABA3AF6D85}" srcOrd="0" destOrd="0" presId="urn:microsoft.com/office/officeart/2005/8/layout/lProcess3"/>
    <dgm:cxn modelId="{0AB783DF-2398-4710-B26F-090530B208B2}" type="presParOf" srcId="{4C7DCB29-7C90-40A0-8B2B-B57FF37EF12C}" destId="{5FB7F3BC-0942-49B4-92C8-40CEED93BE93}" srcOrd="3" destOrd="0" presId="urn:microsoft.com/office/officeart/2005/8/layout/lProcess3"/>
    <dgm:cxn modelId="{0DC0968C-CA15-4B41-8EDC-7983DDC737DE}" type="presParOf" srcId="{4C7DCB29-7C90-40A0-8B2B-B57FF37EF12C}" destId="{9BF5390E-A7D8-4309-859F-621EA91F2DE4}" srcOrd="4" destOrd="0" presId="urn:microsoft.com/office/officeart/2005/8/layout/lProcess3"/>
    <dgm:cxn modelId="{482C1DC9-6F7A-4373-80E2-1EC7E3D4F4F4}" type="presParOf" srcId="{9BF5390E-A7D8-4309-859F-621EA91F2DE4}" destId="{69F66CAB-3017-41DA-BB6F-3A17A55064E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99792-DFDD-4262-8D4F-6EE38CFDA66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22A6F-75B2-4057-A370-448707B41592}">
      <dgm:prSet custT="1"/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CF35F23-BC73-44F7-AC1C-576AFA806424}" type="parTrans" cxnId="{FB2BDC9D-D7C5-40C0-974A-170AF07D68E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F6245-8594-4454-9E72-78C7C7A6D9B5}" type="sibTrans" cxnId="{FB2BDC9D-D7C5-40C0-974A-170AF07D68E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D19C8-E462-4ACA-A576-F3AA074ECB91}">
      <dgm:prSet custT="1"/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Стажировка на рабочем месте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18FE-AFAB-443D-9E24-C8D9E06E4978}" type="parTrans" cxnId="{958081A7-1E8D-457D-AEBB-CEC4A3F0D4E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F0377-65D7-4CD2-A6E1-D2BE0C038783}" type="sibTrans" cxnId="{958081A7-1E8D-457D-AEBB-CEC4A3F0D4E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B95D5-C349-4663-8644-2B410479936D}">
      <dgm:prSet custT="1"/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в обучающих методических семинарах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4E8331D-1746-492F-BE58-1A30F964418D}" type="parTrans" cxnId="{F8CF93EC-18BC-4B9D-AADE-11A756BA52D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B6DFFA-D87A-426B-9C98-8BE14347E94B}" type="sibTrans" cxnId="{F8CF93EC-18BC-4B9D-AADE-11A756BA52D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F6989B-86DD-441B-B238-CC015FBF95FB}">
      <dgm:prSet custT="1"/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в конференциях разных уровней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3BD0EF-2A8A-4901-A1AB-B8B5FAC95C32}" type="parTrans" cxnId="{BC24C111-66BD-4274-B9C2-8CD6841BC9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E79BD7-4F03-42EE-868D-2D0773270512}" type="sibTrans" cxnId="{BC24C111-66BD-4274-B9C2-8CD6841BC9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A125C5-8FF4-450C-99C6-181D3BC90E08}">
      <dgm:prSet custT="1"/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Обучение в магистратуре и аспирантуре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E71DFC-9EE0-454E-AB36-F23C35874C75}" type="parTrans" cxnId="{A25960A4-C6AC-423C-91BF-0C3C210205F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C38C68-5670-4ED4-8C2A-DA7D77551635}" type="sibTrans" cxnId="{A25960A4-C6AC-423C-91BF-0C3C210205F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1A7A62-50C7-4759-A89D-104B98A5B7D4}" type="pres">
      <dgm:prSet presAssocID="{13B99792-DFDD-4262-8D4F-6EE38CFDA6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3EF30-58CB-4310-88D0-498FFDCD869F}" type="pres">
      <dgm:prSet presAssocID="{54822A6F-75B2-4057-A370-448707B41592}" presName="parentLin" presStyleCnt="0"/>
      <dgm:spPr/>
      <dgm:t>
        <a:bodyPr/>
        <a:lstStyle/>
        <a:p>
          <a:endParaRPr lang="ru-RU"/>
        </a:p>
      </dgm:t>
    </dgm:pt>
    <dgm:pt modelId="{1C1C6392-39B2-4347-9E9A-97F65E620022}" type="pres">
      <dgm:prSet presAssocID="{54822A6F-75B2-4057-A370-448707B4159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809D126-13BD-423C-A4AD-0E41BE799897}" type="pres">
      <dgm:prSet presAssocID="{54822A6F-75B2-4057-A370-448707B41592}" presName="parentText" presStyleLbl="node1" presStyleIdx="0" presStyleCnt="5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59A53-EA63-45CA-861D-96F9AE610ED3}" type="pres">
      <dgm:prSet presAssocID="{54822A6F-75B2-4057-A370-448707B41592}" presName="negativeSpace" presStyleCnt="0"/>
      <dgm:spPr/>
      <dgm:t>
        <a:bodyPr/>
        <a:lstStyle/>
        <a:p>
          <a:endParaRPr lang="ru-RU"/>
        </a:p>
      </dgm:t>
    </dgm:pt>
    <dgm:pt modelId="{8FD9BD9E-B057-4351-8829-DF604FD371DB}" type="pres">
      <dgm:prSet presAssocID="{54822A6F-75B2-4057-A370-448707B4159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AD1A-7FE0-4646-8857-E61722A0EF93}" type="pres">
      <dgm:prSet presAssocID="{A1AF6245-8594-4454-9E72-78C7C7A6D9B5}" presName="spaceBetweenRectangles" presStyleCnt="0"/>
      <dgm:spPr/>
      <dgm:t>
        <a:bodyPr/>
        <a:lstStyle/>
        <a:p>
          <a:endParaRPr lang="ru-RU"/>
        </a:p>
      </dgm:t>
    </dgm:pt>
    <dgm:pt modelId="{7D198251-ADB9-4A25-9B0B-DA4F04195A5A}" type="pres">
      <dgm:prSet presAssocID="{AFAD19C8-E462-4ACA-A576-F3AA074ECB91}" presName="parentLin" presStyleCnt="0"/>
      <dgm:spPr/>
      <dgm:t>
        <a:bodyPr/>
        <a:lstStyle/>
        <a:p>
          <a:endParaRPr lang="ru-RU"/>
        </a:p>
      </dgm:t>
    </dgm:pt>
    <dgm:pt modelId="{45A17568-3C3A-4C0C-83E9-BEF1BF5A527E}" type="pres">
      <dgm:prSet presAssocID="{AFAD19C8-E462-4ACA-A576-F3AA074ECB9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09DC327-D509-432D-80DF-3638D1A7C5C0}" type="pres">
      <dgm:prSet presAssocID="{AFAD19C8-E462-4ACA-A576-F3AA074ECB91}" presName="parentText" presStyleLbl="node1" presStyleIdx="1" presStyleCnt="5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2E419-F5F3-406F-96A6-ACF32F36B7EE}" type="pres">
      <dgm:prSet presAssocID="{AFAD19C8-E462-4ACA-A576-F3AA074ECB91}" presName="negativeSpace" presStyleCnt="0"/>
      <dgm:spPr/>
      <dgm:t>
        <a:bodyPr/>
        <a:lstStyle/>
        <a:p>
          <a:endParaRPr lang="ru-RU"/>
        </a:p>
      </dgm:t>
    </dgm:pt>
    <dgm:pt modelId="{C348E580-109B-4958-9DBC-8BC524CEDD37}" type="pres">
      <dgm:prSet presAssocID="{AFAD19C8-E462-4ACA-A576-F3AA074ECB91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D9F78-A441-46B1-BCB2-CEF76CA4480B}" type="pres">
      <dgm:prSet presAssocID="{E93F0377-65D7-4CD2-A6E1-D2BE0C038783}" presName="spaceBetweenRectangles" presStyleCnt="0"/>
      <dgm:spPr/>
      <dgm:t>
        <a:bodyPr/>
        <a:lstStyle/>
        <a:p>
          <a:endParaRPr lang="ru-RU"/>
        </a:p>
      </dgm:t>
    </dgm:pt>
    <dgm:pt modelId="{75A7D23D-1089-4D74-80F1-6563EA517A6E}" type="pres">
      <dgm:prSet presAssocID="{732B95D5-C349-4663-8644-2B410479936D}" presName="parentLin" presStyleCnt="0"/>
      <dgm:spPr/>
      <dgm:t>
        <a:bodyPr/>
        <a:lstStyle/>
        <a:p>
          <a:endParaRPr lang="ru-RU"/>
        </a:p>
      </dgm:t>
    </dgm:pt>
    <dgm:pt modelId="{0F91BFD1-75A8-4ECB-9DB5-2EC5F0FB5DB4}" type="pres">
      <dgm:prSet presAssocID="{732B95D5-C349-4663-8644-2B410479936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DBA9BC2-532D-4E10-AC3D-CD3751F3D6AB}" type="pres">
      <dgm:prSet presAssocID="{732B95D5-C349-4663-8644-2B410479936D}" presName="parentText" presStyleLbl="node1" presStyleIdx="2" presStyleCnt="5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D75D0-C229-4148-A281-28A87D96F8C0}" type="pres">
      <dgm:prSet presAssocID="{732B95D5-C349-4663-8644-2B410479936D}" presName="negativeSpace" presStyleCnt="0"/>
      <dgm:spPr/>
      <dgm:t>
        <a:bodyPr/>
        <a:lstStyle/>
        <a:p>
          <a:endParaRPr lang="ru-RU"/>
        </a:p>
      </dgm:t>
    </dgm:pt>
    <dgm:pt modelId="{37DB2F98-7071-469A-A920-4046DE503D9C}" type="pres">
      <dgm:prSet presAssocID="{732B95D5-C349-4663-8644-2B410479936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EB11A-74CC-45A3-AE17-342A61330B5E}" type="pres">
      <dgm:prSet presAssocID="{14B6DFFA-D87A-426B-9C98-8BE14347E94B}" presName="spaceBetweenRectangles" presStyleCnt="0"/>
      <dgm:spPr/>
      <dgm:t>
        <a:bodyPr/>
        <a:lstStyle/>
        <a:p>
          <a:endParaRPr lang="ru-RU"/>
        </a:p>
      </dgm:t>
    </dgm:pt>
    <dgm:pt modelId="{833F9154-32BB-4FD6-9743-E625749DF0AF}" type="pres">
      <dgm:prSet presAssocID="{3CF6989B-86DD-441B-B238-CC015FBF95FB}" presName="parentLin" presStyleCnt="0"/>
      <dgm:spPr/>
      <dgm:t>
        <a:bodyPr/>
        <a:lstStyle/>
        <a:p>
          <a:endParaRPr lang="ru-RU"/>
        </a:p>
      </dgm:t>
    </dgm:pt>
    <dgm:pt modelId="{80245F73-4806-484C-A1DE-94179EE964C3}" type="pres">
      <dgm:prSet presAssocID="{3CF6989B-86DD-441B-B238-CC015FBF95F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79BA364-4862-45F2-AA45-B1F5E730166F}" type="pres">
      <dgm:prSet presAssocID="{3CF6989B-86DD-441B-B238-CC015FBF95FB}" presName="parentText" presStyleLbl="node1" presStyleIdx="3" presStyleCnt="5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09F5D-A8F9-44D5-BA25-C1BDA1C37532}" type="pres">
      <dgm:prSet presAssocID="{3CF6989B-86DD-441B-B238-CC015FBF95FB}" presName="negativeSpace" presStyleCnt="0"/>
      <dgm:spPr/>
      <dgm:t>
        <a:bodyPr/>
        <a:lstStyle/>
        <a:p>
          <a:endParaRPr lang="ru-RU"/>
        </a:p>
      </dgm:t>
    </dgm:pt>
    <dgm:pt modelId="{09DF8DCB-F6FD-4263-AD15-490B453442A5}" type="pres">
      <dgm:prSet presAssocID="{3CF6989B-86DD-441B-B238-CC015FBF95F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9BDFA-03E1-431A-84A8-CFE07FB973BE}" type="pres">
      <dgm:prSet presAssocID="{48E79BD7-4F03-42EE-868D-2D0773270512}" presName="spaceBetweenRectangles" presStyleCnt="0"/>
      <dgm:spPr/>
      <dgm:t>
        <a:bodyPr/>
        <a:lstStyle/>
        <a:p>
          <a:endParaRPr lang="ru-RU"/>
        </a:p>
      </dgm:t>
    </dgm:pt>
    <dgm:pt modelId="{059860C3-F031-4BD1-899B-CF4CFAA0EE88}" type="pres">
      <dgm:prSet presAssocID="{E1A125C5-8FF4-450C-99C6-181D3BC90E08}" presName="parentLin" presStyleCnt="0"/>
      <dgm:spPr/>
      <dgm:t>
        <a:bodyPr/>
        <a:lstStyle/>
        <a:p>
          <a:endParaRPr lang="ru-RU"/>
        </a:p>
      </dgm:t>
    </dgm:pt>
    <dgm:pt modelId="{672F23E9-98F1-4810-ADF7-F2FFEC40D2DE}" type="pres">
      <dgm:prSet presAssocID="{E1A125C5-8FF4-450C-99C6-181D3BC90E0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AB045CA-9365-40A7-9429-B7E557BB14E1}" type="pres">
      <dgm:prSet presAssocID="{E1A125C5-8FF4-450C-99C6-181D3BC90E08}" presName="parentText" presStyleLbl="node1" presStyleIdx="4" presStyleCnt="5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BEADF-18EC-491E-BEF7-AB8E496BADC4}" type="pres">
      <dgm:prSet presAssocID="{E1A125C5-8FF4-450C-99C6-181D3BC90E08}" presName="negativeSpace" presStyleCnt="0"/>
      <dgm:spPr/>
      <dgm:t>
        <a:bodyPr/>
        <a:lstStyle/>
        <a:p>
          <a:endParaRPr lang="ru-RU"/>
        </a:p>
      </dgm:t>
    </dgm:pt>
    <dgm:pt modelId="{F0A76227-2C6A-44A7-A8F9-69B0C30EF69E}" type="pres">
      <dgm:prSet presAssocID="{E1A125C5-8FF4-450C-99C6-181D3BC90E08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7EF23-061A-4A89-A804-3D2C28D6485E}" type="presOf" srcId="{732B95D5-C349-4663-8644-2B410479936D}" destId="{0F91BFD1-75A8-4ECB-9DB5-2EC5F0FB5DB4}" srcOrd="0" destOrd="0" presId="urn:microsoft.com/office/officeart/2005/8/layout/list1"/>
    <dgm:cxn modelId="{F0D6A097-DEDF-4035-A7D7-8F36B63F4BB2}" type="presOf" srcId="{E1A125C5-8FF4-450C-99C6-181D3BC90E08}" destId="{7AB045CA-9365-40A7-9429-B7E557BB14E1}" srcOrd="1" destOrd="0" presId="urn:microsoft.com/office/officeart/2005/8/layout/list1"/>
    <dgm:cxn modelId="{EB206F05-8642-4B9A-9353-955A926485C9}" type="presOf" srcId="{732B95D5-C349-4663-8644-2B410479936D}" destId="{4DBA9BC2-532D-4E10-AC3D-CD3751F3D6AB}" srcOrd="1" destOrd="0" presId="urn:microsoft.com/office/officeart/2005/8/layout/list1"/>
    <dgm:cxn modelId="{761CDE77-E02F-43DF-AF4D-C1C08D92433A}" type="presOf" srcId="{3CF6989B-86DD-441B-B238-CC015FBF95FB}" destId="{80245F73-4806-484C-A1DE-94179EE964C3}" srcOrd="0" destOrd="0" presId="urn:microsoft.com/office/officeart/2005/8/layout/list1"/>
    <dgm:cxn modelId="{D96CC169-208F-4A7D-A25B-7B2BEA21D4C6}" type="presOf" srcId="{AFAD19C8-E462-4ACA-A576-F3AA074ECB91}" destId="{309DC327-D509-432D-80DF-3638D1A7C5C0}" srcOrd="1" destOrd="0" presId="urn:microsoft.com/office/officeart/2005/8/layout/list1"/>
    <dgm:cxn modelId="{BC24C111-66BD-4274-B9C2-8CD6841BC9EA}" srcId="{13B99792-DFDD-4262-8D4F-6EE38CFDA667}" destId="{3CF6989B-86DD-441B-B238-CC015FBF95FB}" srcOrd="3" destOrd="0" parTransId="{E13BD0EF-2A8A-4901-A1AB-B8B5FAC95C32}" sibTransId="{48E79BD7-4F03-42EE-868D-2D0773270512}"/>
    <dgm:cxn modelId="{F8CF93EC-18BC-4B9D-AADE-11A756BA52D0}" srcId="{13B99792-DFDD-4262-8D4F-6EE38CFDA667}" destId="{732B95D5-C349-4663-8644-2B410479936D}" srcOrd="2" destOrd="0" parTransId="{54E8331D-1746-492F-BE58-1A30F964418D}" sibTransId="{14B6DFFA-D87A-426B-9C98-8BE14347E94B}"/>
    <dgm:cxn modelId="{C2FB9B05-12BF-4205-9336-9A14FA16EADD}" type="presOf" srcId="{AFAD19C8-E462-4ACA-A576-F3AA074ECB91}" destId="{45A17568-3C3A-4C0C-83E9-BEF1BF5A527E}" srcOrd="0" destOrd="0" presId="urn:microsoft.com/office/officeart/2005/8/layout/list1"/>
    <dgm:cxn modelId="{7EFA5E3D-0FCD-46C6-887B-4A1842C22E5F}" type="presOf" srcId="{E1A125C5-8FF4-450C-99C6-181D3BC90E08}" destId="{672F23E9-98F1-4810-ADF7-F2FFEC40D2DE}" srcOrd="0" destOrd="0" presId="urn:microsoft.com/office/officeart/2005/8/layout/list1"/>
    <dgm:cxn modelId="{EE602CDB-3180-4788-819A-0ECCFDEE1761}" type="presOf" srcId="{54822A6F-75B2-4057-A370-448707B41592}" destId="{1C1C6392-39B2-4347-9E9A-97F65E620022}" srcOrd="0" destOrd="0" presId="urn:microsoft.com/office/officeart/2005/8/layout/list1"/>
    <dgm:cxn modelId="{FB2BDC9D-D7C5-40C0-974A-170AF07D68E9}" srcId="{13B99792-DFDD-4262-8D4F-6EE38CFDA667}" destId="{54822A6F-75B2-4057-A370-448707B41592}" srcOrd="0" destOrd="0" parTransId="{9CF35F23-BC73-44F7-AC1C-576AFA806424}" sibTransId="{A1AF6245-8594-4454-9E72-78C7C7A6D9B5}"/>
    <dgm:cxn modelId="{BA052623-2491-4FE5-A89C-6058E0BA76E4}" type="presOf" srcId="{3CF6989B-86DD-441B-B238-CC015FBF95FB}" destId="{E79BA364-4862-45F2-AA45-B1F5E730166F}" srcOrd="1" destOrd="0" presId="urn:microsoft.com/office/officeart/2005/8/layout/list1"/>
    <dgm:cxn modelId="{958081A7-1E8D-457D-AEBB-CEC4A3F0D4E7}" srcId="{13B99792-DFDD-4262-8D4F-6EE38CFDA667}" destId="{AFAD19C8-E462-4ACA-A576-F3AA074ECB91}" srcOrd="1" destOrd="0" parTransId="{E88018FE-AFAB-443D-9E24-C8D9E06E4978}" sibTransId="{E93F0377-65D7-4CD2-A6E1-D2BE0C038783}"/>
    <dgm:cxn modelId="{A25960A4-C6AC-423C-91BF-0C3C210205FC}" srcId="{13B99792-DFDD-4262-8D4F-6EE38CFDA667}" destId="{E1A125C5-8FF4-450C-99C6-181D3BC90E08}" srcOrd="4" destOrd="0" parTransId="{B5E71DFC-9EE0-454E-AB36-F23C35874C75}" sibTransId="{9CC38C68-5670-4ED4-8C2A-DA7D77551635}"/>
    <dgm:cxn modelId="{DA2F1748-D399-440C-8258-F825AD5B98B6}" type="presOf" srcId="{13B99792-DFDD-4262-8D4F-6EE38CFDA667}" destId="{771A7A62-50C7-4759-A89D-104B98A5B7D4}" srcOrd="0" destOrd="0" presId="urn:microsoft.com/office/officeart/2005/8/layout/list1"/>
    <dgm:cxn modelId="{5B1F036B-EDA9-47E7-AE48-063EDFCD3982}" type="presOf" srcId="{54822A6F-75B2-4057-A370-448707B41592}" destId="{8809D126-13BD-423C-A4AD-0E41BE799897}" srcOrd="1" destOrd="0" presId="urn:microsoft.com/office/officeart/2005/8/layout/list1"/>
    <dgm:cxn modelId="{23CC7130-194E-481B-956A-F2175B78B341}" type="presParOf" srcId="{771A7A62-50C7-4759-A89D-104B98A5B7D4}" destId="{7C93EF30-58CB-4310-88D0-498FFDCD869F}" srcOrd="0" destOrd="0" presId="urn:microsoft.com/office/officeart/2005/8/layout/list1"/>
    <dgm:cxn modelId="{F4BB6FD5-47F3-4656-8F84-0508076489E8}" type="presParOf" srcId="{7C93EF30-58CB-4310-88D0-498FFDCD869F}" destId="{1C1C6392-39B2-4347-9E9A-97F65E620022}" srcOrd="0" destOrd="0" presId="urn:microsoft.com/office/officeart/2005/8/layout/list1"/>
    <dgm:cxn modelId="{5220C535-A345-4948-BBA4-2718DA601D53}" type="presParOf" srcId="{7C93EF30-58CB-4310-88D0-498FFDCD869F}" destId="{8809D126-13BD-423C-A4AD-0E41BE799897}" srcOrd="1" destOrd="0" presId="urn:microsoft.com/office/officeart/2005/8/layout/list1"/>
    <dgm:cxn modelId="{6EFF931D-679B-4463-9452-27FFD5EFA5A6}" type="presParOf" srcId="{771A7A62-50C7-4759-A89D-104B98A5B7D4}" destId="{1B359A53-EA63-45CA-861D-96F9AE610ED3}" srcOrd="1" destOrd="0" presId="urn:microsoft.com/office/officeart/2005/8/layout/list1"/>
    <dgm:cxn modelId="{DA9B1021-D562-42D7-A5E0-79E5B5F46066}" type="presParOf" srcId="{771A7A62-50C7-4759-A89D-104B98A5B7D4}" destId="{8FD9BD9E-B057-4351-8829-DF604FD371DB}" srcOrd="2" destOrd="0" presId="urn:microsoft.com/office/officeart/2005/8/layout/list1"/>
    <dgm:cxn modelId="{95064AD8-CEB0-46A4-B33D-0D4F124485C4}" type="presParOf" srcId="{771A7A62-50C7-4759-A89D-104B98A5B7D4}" destId="{B35EAD1A-7FE0-4646-8857-E61722A0EF93}" srcOrd="3" destOrd="0" presId="urn:microsoft.com/office/officeart/2005/8/layout/list1"/>
    <dgm:cxn modelId="{8423A78F-28C1-4C99-9617-EB4DBFAD583D}" type="presParOf" srcId="{771A7A62-50C7-4759-A89D-104B98A5B7D4}" destId="{7D198251-ADB9-4A25-9B0B-DA4F04195A5A}" srcOrd="4" destOrd="0" presId="urn:microsoft.com/office/officeart/2005/8/layout/list1"/>
    <dgm:cxn modelId="{9B16D902-F9DA-44C3-A0F5-AD6C71BE10DF}" type="presParOf" srcId="{7D198251-ADB9-4A25-9B0B-DA4F04195A5A}" destId="{45A17568-3C3A-4C0C-83E9-BEF1BF5A527E}" srcOrd="0" destOrd="0" presId="urn:microsoft.com/office/officeart/2005/8/layout/list1"/>
    <dgm:cxn modelId="{94CA41EC-F766-4EDE-A839-3F1F38AD76F2}" type="presParOf" srcId="{7D198251-ADB9-4A25-9B0B-DA4F04195A5A}" destId="{309DC327-D509-432D-80DF-3638D1A7C5C0}" srcOrd="1" destOrd="0" presId="urn:microsoft.com/office/officeart/2005/8/layout/list1"/>
    <dgm:cxn modelId="{E6541D92-988F-4285-BE87-C86249FC128A}" type="presParOf" srcId="{771A7A62-50C7-4759-A89D-104B98A5B7D4}" destId="{9FE2E419-F5F3-406F-96A6-ACF32F36B7EE}" srcOrd="5" destOrd="0" presId="urn:microsoft.com/office/officeart/2005/8/layout/list1"/>
    <dgm:cxn modelId="{BBC13F7F-952A-422F-AAAF-A4F508D7C12D}" type="presParOf" srcId="{771A7A62-50C7-4759-A89D-104B98A5B7D4}" destId="{C348E580-109B-4958-9DBC-8BC524CEDD37}" srcOrd="6" destOrd="0" presId="urn:microsoft.com/office/officeart/2005/8/layout/list1"/>
    <dgm:cxn modelId="{4FB1C5C3-42CF-4B2F-B87A-849A199EDA5C}" type="presParOf" srcId="{771A7A62-50C7-4759-A89D-104B98A5B7D4}" destId="{CBED9F78-A441-46B1-BCB2-CEF76CA4480B}" srcOrd="7" destOrd="0" presId="urn:microsoft.com/office/officeart/2005/8/layout/list1"/>
    <dgm:cxn modelId="{56743466-CA7D-4C73-BECD-65B9856FE09D}" type="presParOf" srcId="{771A7A62-50C7-4759-A89D-104B98A5B7D4}" destId="{75A7D23D-1089-4D74-80F1-6563EA517A6E}" srcOrd="8" destOrd="0" presId="urn:microsoft.com/office/officeart/2005/8/layout/list1"/>
    <dgm:cxn modelId="{670AE9E3-4A89-4F57-9D40-B7B754BCE785}" type="presParOf" srcId="{75A7D23D-1089-4D74-80F1-6563EA517A6E}" destId="{0F91BFD1-75A8-4ECB-9DB5-2EC5F0FB5DB4}" srcOrd="0" destOrd="0" presId="urn:microsoft.com/office/officeart/2005/8/layout/list1"/>
    <dgm:cxn modelId="{7B3A6B19-5A90-4DF2-BD09-483740CF0EE2}" type="presParOf" srcId="{75A7D23D-1089-4D74-80F1-6563EA517A6E}" destId="{4DBA9BC2-532D-4E10-AC3D-CD3751F3D6AB}" srcOrd="1" destOrd="0" presId="urn:microsoft.com/office/officeart/2005/8/layout/list1"/>
    <dgm:cxn modelId="{BBEA78A9-A0DC-444A-AF48-3B9978B37C69}" type="presParOf" srcId="{771A7A62-50C7-4759-A89D-104B98A5B7D4}" destId="{86BD75D0-C229-4148-A281-28A87D96F8C0}" srcOrd="9" destOrd="0" presId="urn:microsoft.com/office/officeart/2005/8/layout/list1"/>
    <dgm:cxn modelId="{8759DD1A-B317-4AC7-990C-ED81D69FA9C4}" type="presParOf" srcId="{771A7A62-50C7-4759-A89D-104B98A5B7D4}" destId="{37DB2F98-7071-469A-A920-4046DE503D9C}" srcOrd="10" destOrd="0" presId="urn:microsoft.com/office/officeart/2005/8/layout/list1"/>
    <dgm:cxn modelId="{568ADF19-59ED-45D7-B0DA-EBDE5418BA70}" type="presParOf" srcId="{771A7A62-50C7-4759-A89D-104B98A5B7D4}" destId="{02DEB11A-74CC-45A3-AE17-342A61330B5E}" srcOrd="11" destOrd="0" presId="urn:microsoft.com/office/officeart/2005/8/layout/list1"/>
    <dgm:cxn modelId="{61A99E78-E488-4F41-9955-6D2997C6B5FB}" type="presParOf" srcId="{771A7A62-50C7-4759-A89D-104B98A5B7D4}" destId="{833F9154-32BB-4FD6-9743-E625749DF0AF}" srcOrd="12" destOrd="0" presId="urn:microsoft.com/office/officeart/2005/8/layout/list1"/>
    <dgm:cxn modelId="{BAB6C594-98A2-4D5E-A264-AA2208B7AACA}" type="presParOf" srcId="{833F9154-32BB-4FD6-9743-E625749DF0AF}" destId="{80245F73-4806-484C-A1DE-94179EE964C3}" srcOrd="0" destOrd="0" presId="urn:microsoft.com/office/officeart/2005/8/layout/list1"/>
    <dgm:cxn modelId="{C83A6F8E-B672-4715-9999-3594DDEAFEA1}" type="presParOf" srcId="{833F9154-32BB-4FD6-9743-E625749DF0AF}" destId="{E79BA364-4862-45F2-AA45-B1F5E730166F}" srcOrd="1" destOrd="0" presId="urn:microsoft.com/office/officeart/2005/8/layout/list1"/>
    <dgm:cxn modelId="{8FD3098A-D3A3-4D63-AAA8-D7EEC8A2FDFC}" type="presParOf" srcId="{771A7A62-50C7-4759-A89D-104B98A5B7D4}" destId="{5B009F5D-A8F9-44D5-BA25-C1BDA1C37532}" srcOrd="13" destOrd="0" presId="urn:microsoft.com/office/officeart/2005/8/layout/list1"/>
    <dgm:cxn modelId="{71699CF0-C373-4057-9243-D6A15AAAEEE7}" type="presParOf" srcId="{771A7A62-50C7-4759-A89D-104B98A5B7D4}" destId="{09DF8DCB-F6FD-4263-AD15-490B453442A5}" srcOrd="14" destOrd="0" presId="urn:microsoft.com/office/officeart/2005/8/layout/list1"/>
    <dgm:cxn modelId="{27BCA2E5-BCA5-4093-B540-D3DE5D9DAB62}" type="presParOf" srcId="{771A7A62-50C7-4759-A89D-104B98A5B7D4}" destId="{2689BDFA-03E1-431A-84A8-CFE07FB973BE}" srcOrd="15" destOrd="0" presId="urn:microsoft.com/office/officeart/2005/8/layout/list1"/>
    <dgm:cxn modelId="{947C9320-39EC-493D-9F53-28FB87D4841F}" type="presParOf" srcId="{771A7A62-50C7-4759-A89D-104B98A5B7D4}" destId="{059860C3-F031-4BD1-899B-CF4CFAA0EE88}" srcOrd="16" destOrd="0" presId="urn:microsoft.com/office/officeart/2005/8/layout/list1"/>
    <dgm:cxn modelId="{5EA8BA39-513F-4838-A51E-954CF0035BF9}" type="presParOf" srcId="{059860C3-F031-4BD1-899B-CF4CFAA0EE88}" destId="{672F23E9-98F1-4810-ADF7-F2FFEC40D2DE}" srcOrd="0" destOrd="0" presId="urn:microsoft.com/office/officeart/2005/8/layout/list1"/>
    <dgm:cxn modelId="{37861F95-DED2-40CA-8C29-1467175CA8B6}" type="presParOf" srcId="{059860C3-F031-4BD1-899B-CF4CFAA0EE88}" destId="{7AB045CA-9365-40A7-9429-B7E557BB14E1}" srcOrd="1" destOrd="0" presId="urn:microsoft.com/office/officeart/2005/8/layout/list1"/>
    <dgm:cxn modelId="{087ABA9F-D400-498E-A417-539D5B072FC2}" type="presParOf" srcId="{771A7A62-50C7-4759-A89D-104B98A5B7D4}" destId="{7A7BEADF-18EC-491E-BEF7-AB8E496BADC4}" srcOrd="17" destOrd="0" presId="urn:microsoft.com/office/officeart/2005/8/layout/list1"/>
    <dgm:cxn modelId="{BD89A81A-9D11-45E7-98ED-2C8CFED17CBD}" type="presParOf" srcId="{771A7A62-50C7-4759-A89D-104B98A5B7D4}" destId="{F0A76227-2C6A-44A7-A8F9-69B0C30EF69E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9F9D12-6EE6-4975-96E2-11D40CAB820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5BF57A-1B9C-4E27-8F76-7E4348D1199F}">
      <dgm:prSet custT="1"/>
      <dgm:spPr/>
      <dgm:t>
        <a:bodyPr/>
        <a:lstStyle/>
        <a:p>
          <a:pPr rtl="0"/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Курсы повышения квалификации на базе колледжа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75214AF-1D4B-43EC-9380-6B389A39E42D}" type="parTrans" cxnId="{4EED4408-6DC2-4514-8B77-1C2053868FE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E8DDC-F52F-4E74-8D78-5240F1AC5156}" type="sibTrans" cxnId="{4EED4408-6DC2-4514-8B77-1C2053868FE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E96CD3-2D6D-4656-BA9E-E7FA8C9CEC35}">
      <dgm:prSet custT="1"/>
      <dgm:spPr/>
      <dgm:t>
        <a:bodyPr/>
        <a:lstStyle/>
        <a:p>
          <a:pPr rtl="0"/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Школа начинающего педагога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4199A76-4BD5-4517-9326-9C8C366F167F}" type="parTrans" cxnId="{8B765E06-79AE-4CF7-9418-6C636E8387A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20687E-067A-4A38-8B7E-4843F9B8DDFC}" type="sibTrans" cxnId="{8B765E06-79AE-4CF7-9418-6C636E8387A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B386BF-67B0-4AEB-9802-6925F18AF996}">
      <dgm:prSet custT="1"/>
      <dgm:spPr/>
      <dgm:t>
        <a:bodyPr/>
        <a:lstStyle/>
        <a:p>
          <a:pPr rtl="0"/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Обучающие семинары, проблемные семинары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BB9C2C-900C-491C-8E7B-1345F55DB55C}" type="parTrans" cxnId="{92FCEA4E-2526-4139-A6E6-4FF6B6A3693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295A8-3D11-43DC-ABE9-2A751630002E}" type="sibTrans" cxnId="{92FCEA4E-2526-4139-A6E6-4FF6B6A3693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E23D4-15F2-4C7D-B31E-56DCAF3C0A27}">
      <dgm:prSet custT="1"/>
      <dgm:spPr/>
      <dgm:t>
        <a:bodyPr/>
        <a:lstStyle/>
        <a:p>
          <a:pPr rtl="0"/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преподавателей в работе фокусных  групп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B9FE18-C8A5-497A-AB9F-CD21D1664F3E}" type="parTrans" cxnId="{2ED36ACF-8CDB-48E1-BA2B-A279606E507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625292-27C0-4456-BA52-3AB8B16A6931}" type="sibTrans" cxnId="{2ED36ACF-8CDB-48E1-BA2B-A279606E507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25B6D3-D5FB-4E1D-8A05-43278AD3020E}">
      <dgm:prSet custT="1"/>
      <dgm:spPr/>
      <dgm:t>
        <a:bodyPr/>
        <a:lstStyle/>
        <a:p>
          <a:pPr rtl="0"/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Самообразование, самосовершенствование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920E9B4-B8B3-4240-8FB4-F015E27ECE17}" type="parTrans" cxnId="{D90B7DA0-6F2D-4C37-9843-1F8799A2B6E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E63A5-99A2-4C9C-AF57-A051995D61CB}" type="sibTrans" cxnId="{D90B7DA0-6F2D-4C37-9843-1F8799A2B6E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901C0-E861-4EF3-A7C3-619E3A7F426C}">
      <dgm:prSet custT="1"/>
      <dgm:spPr/>
      <dgm:t>
        <a:bodyPr/>
        <a:lstStyle/>
        <a:p>
          <a:pPr rtl="0"/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Изучение и обобщение педагогического опыта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0DF40F-6CD7-47BD-8FB3-91D3BE84F3E0}" type="parTrans" cxnId="{EC85163D-2582-4A2B-B7EA-48357F94937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2960D2-F0EE-43FE-8DBB-2162D18017BF}" type="sibTrans" cxnId="{EC85163D-2582-4A2B-B7EA-48357F94937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8FD864-309E-4CE4-BC4C-1878625A2E55}">
      <dgm:prSet custT="1"/>
      <dgm:spPr/>
      <dgm:t>
        <a:bodyPr/>
        <a:lstStyle/>
        <a:p>
          <a:pPr rtl="0"/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Научно-исследовательская работа педагогов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67A9E1-01B0-4B72-8ADE-81DE940C3DDA}" type="parTrans" cxnId="{7AEFD34D-F6EB-4A23-93BD-FCC20312861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F46E7B-C32A-47BA-A6E2-3FFE6B55C9B2}" type="sibTrans" cxnId="{7AEFD34D-F6EB-4A23-93BD-FCC20312861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B7DB3E-7A74-4EDB-B595-EE416061944E}">
      <dgm:prSet custT="1"/>
      <dgm:spPr/>
      <dgm:t>
        <a:bodyPr/>
        <a:lstStyle/>
        <a:p>
          <a:pPr rtl="0"/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Аттестация преподавателей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6B89B76-1069-47FA-96E7-A5211F03B956}" type="parTrans" cxnId="{4BB1BD47-3DB7-4870-81AD-4B361143ED6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4FD72-54A4-4249-93C0-6EEF5B1F7E5E}" type="sibTrans" cxnId="{4BB1BD47-3DB7-4870-81AD-4B361143ED6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2CE2EA-263F-4FF0-8499-550DA33ECA00}">
      <dgm:prSet custT="1"/>
      <dgm:spPr/>
      <dgm:t>
        <a:bodyPr/>
        <a:lstStyle/>
        <a:p>
          <a:pPr rtl="0"/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в работе стажировочной площадки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551C080-99D5-4E7B-89B1-C57B36AF24B8}" type="parTrans" cxnId="{74F49020-C75F-4EE0-B65A-7D607A569CD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371FE8-F9E2-4945-ACE6-296DB5DA2E72}" type="sibTrans" cxnId="{74F49020-C75F-4EE0-B65A-7D607A569CD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C761C-27C1-48AB-90FF-110213BE3068}">
      <dgm:prSet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Наставничество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7C3930-058F-49FF-BF32-D1E4D9E78CC1}" type="parTrans" cxnId="{B723427D-3153-4114-A762-63BEBC72915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13990E-20DD-4B36-909D-62013CCF36EA}" type="sibTrans" cxnId="{B723427D-3153-4114-A762-63BEBC72915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C87725-DD3E-45F7-A2E5-BCBFBEE2E98F}" type="pres">
      <dgm:prSet presAssocID="{109F9D12-6EE6-4975-96E2-11D40CAB82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B52FC-7473-4D4C-8927-E61C7B08CE7E}" type="pres">
      <dgm:prSet presAssocID="{535BF57A-1B9C-4E27-8F76-7E4348D1199F}" presName="parentLin" presStyleCnt="0"/>
      <dgm:spPr/>
      <dgm:t>
        <a:bodyPr/>
        <a:lstStyle/>
        <a:p>
          <a:endParaRPr lang="ru-RU"/>
        </a:p>
      </dgm:t>
    </dgm:pt>
    <dgm:pt modelId="{44884CE0-E23D-4B01-83E0-C1CCC20B4F5B}" type="pres">
      <dgm:prSet presAssocID="{535BF57A-1B9C-4E27-8F76-7E4348D1199F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C25B5334-659B-4BDA-B62B-65D1F1B976AE}" type="pres">
      <dgm:prSet presAssocID="{535BF57A-1B9C-4E27-8F76-7E4348D1199F}" presName="parentText" presStyleLbl="node1" presStyleIdx="0" presStyleCnt="10" custScaleX="13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73A7-65D4-4F83-AE25-F63E7F618DC6}" type="pres">
      <dgm:prSet presAssocID="{535BF57A-1B9C-4E27-8F76-7E4348D1199F}" presName="negativeSpace" presStyleCnt="0"/>
      <dgm:spPr/>
      <dgm:t>
        <a:bodyPr/>
        <a:lstStyle/>
        <a:p>
          <a:endParaRPr lang="ru-RU"/>
        </a:p>
      </dgm:t>
    </dgm:pt>
    <dgm:pt modelId="{887CA9CB-2F45-41D7-B970-48E5FC4E7420}" type="pres">
      <dgm:prSet presAssocID="{535BF57A-1B9C-4E27-8F76-7E4348D1199F}" presName="childText" presStyleLbl="conF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CFBD5-C928-49E6-A5C5-430DD0428A7C}" type="pres">
      <dgm:prSet presAssocID="{135E8DDC-F52F-4E74-8D78-5240F1AC5156}" presName="spaceBetweenRectangles" presStyleCnt="0"/>
      <dgm:spPr/>
      <dgm:t>
        <a:bodyPr/>
        <a:lstStyle/>
        <a:p>
          <a:endParaRPr lang="ru-RU"/>
        </a:p>
      </dgm:t>
    </dgm:pt>
    <dgm:pt modelId="{AC8E36C9-CFC5-42A9-B340-CCF954F838A8}" type="pres">
      <dgm:prSet presAssocID="{10E96CD3-2D6D-4656-BA9E-E7FA8C9CEC35}" presName="parentLin" presStyleCnt="0"/>
      <dgm:spPr/>
      <dgm:t>
        <a:bodyPr/>
        <a:lstStyle/>
        <a:p>
          <a:endParaRPr lang="ru-RU"/>
        </a:p>
      </dgm:t>
    </dgm:pt>
    <dgm:pt modelId="{764CB56D-D237-4098-A2BF-0D1F71FC1C58}" type="pres">
      <dgm:prSet presAssocID="{10E96CD3-2D6D-4656-BA9E-E7FA8C9CEC35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6B1F7F3D-EF80-4F32-836C-B59651181C8D}" type="pres">
      <dgm:prSet presAssocID="{10E96CD3-2D6D-4656-BA9E-E7FA8C9CEC35}" presName="parentText" presStyleLbl="node1" presStyleIdx="1" presStyleCnt="10" custScaleX="13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5625E-599C-44DC-9B6D-F8EEC75F97C1}" type="pres">
      <dgm:prSet presAssocID="{10E96CD3-2D6D-4656-BA9E-E7FA8C9CEC35}" presName="negativeSpace" presStyleCnt="0"/>
      <dgm:spPr/>
      <dgm:t>
        <a:bodyPr/>
        <a:lstStyle/>
        <a:p>
          <a:endParaRPr lang="ru-RU"/>
        </a:p>
      </dgm:t>
    </dgm:pt>
    <dgm:pt modelId="{607F084B-45E3-4E78-A8FB-F5049246CE4D}" type="pres">
      <dgm:prSet presAssocID="{10E96CD3-2D6D-4656-BA9E-E7FA8C9CEC35}" presName="childText" presStyleLbl="conF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B2A70-19FD-4401-B0E2-5F4A4A99B089}" type="pres">
      <dgm:prSet presAssocID="{3C20687E-067A-4A38-8B7E-4843F9B8DDFC}" presName="spaceBetweenRectangles" presStyleCnt="0"/>
      <dgm:spPr/>
      <dgm:t>
        <a:bodyPr/>
        <a:lstStyle/>
        <a:p>
          <a:endParaRPr lang="ru-RU"/>
        </a:p>
      </dgm:t>
    </dgm:pt>
    <dgm:pt modelId="{9A60D6A5-3A39-4DD0-A752-8D248B31044C}" type="pres">
      <dgm:prSet presAssocID="{7BB386BF-67B0-4AEB-9802-6925F18AF996}" presName="parentLin" presStyleCnt="0"/>
      <dgm:spPr/>
      <dgm:t>
        <a:bodyPr/>
        <a:lstStyle/>
        <a:p>
          <a:endParaRPr lang="ru-RU"/>
        </a:p>
      </dgm:t>
    </dgm:pt>
    <dgm:pt modelId="{1327DF8B-C4B8-4C05-814B-25E09CE08A6C}" type="pres">
      <dgm:prSet presAssocID="{7BB386BF-67B0-4AEB-9802-6925F18AF996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F8C76BC5-CA38-4D9F-BCCE-CDF1C3599E61}" type="pres">
      <dgm:prSet presAssocID="{7BB386BF-67B0-4AEB-9802-6925F18AF996}" presName="parentText" presStyleLbl="node1" presStyleIdx="2" presStyleCnt="10" custScaleX="13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BD1CD-F1E9-4BAB-BC8E-8E03C40A8FD5}" type="pres">
      <dgm:prSet presAssocID="{7BB386BF-67B0-4AEB-9802-6925F18AF996}" presName="negativeSpace" presStyleCnt="0"/>
      <dgm:spPr/>
      <dgm:t>
        <a:bodyPr/>
        <a:lstStyle/>
        <a:p>
          <a:endParaRPr lang="ru-RU"/>
        </a:p>
      </dgm:t>
    </dgm:pt>
    <dgm:pt modelId="{81805351-D496-4CA2-8C39-42BBE40757AA}" type="pres">
      <dgm:prSet presAssocID="{7BB386BF-67B0-4AEB-9802-6925F18AF996}" presName="childText" presStyleLbl="conF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8F652-066D-4140-871C-9A741ED64060}" type="pres">
      <dgm:prSet presAssocID="{A23295A8-3D11-43DC-ABE9-2A751630002E}" presName="spaceBetweenRectangles" presStyleCnt="0"/>
      <dgm:spPr/>
      <dgm:t>
        <a:bodyPr/>
        <a:lstStyle/>
        <a:p>
          <a:endParaRPr lang="ru-RU"/>
        </a:p>
      </dgm:t>
    </dgm:pt>
    <dgm:pt modelId="{4D8597B3-384B-4C04-8018-772E28AEE9B3}" type="pres">
      <dgm:prSet presAssocID="{14FE23D4-15F2-4C7D-B31E-56DCAF3C0A27}" presName="parentLin" presStyleCnt="0"/>
      <dgm:spPr/>
      <dgm:t>
        <a:bodyPr/>
        <a:lstStyle/>
        <a:p>
          <a:endParaRPr lang="ru-RU"/>
        </a:p>
      </dgm:t>
    </dgm:pt>
    <dgm:pt modelId="{999965F8-FC3A-43C0-B6B6-BA5DDD24D3C4}" type="pres">
      <dgm:prSet presAssocID="{14FE23D4-15F2-4C7D-B31E-56DCAF3C0A27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10F6C655-1975-43AD-9CBB-7A3BB74B86CD}" type="pres">
      <dgm:prSet presAssocID="{14FE23D4-15F2-4C7D-B31E-56DCAF3C0A27}" presName="parentText" presStyleLbl="node1" presStyleIdx="3" presStyleCnt="10" custScaleX="13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2B5E3-6BF1-4321-8771-5DFD315A6216}" type="pres">
      <dgm:prSet presAssocID="{14FE23D4-15F2-4C7D-B31E-56DCAF3C0A27}" presName="negativeSpace" presStyleCnt="0"/>
      <dgm:spPr/>
      <dgm:t>
        <a:bodyPr/>
        <a:lstStyle/>
        <a:p>
          <a:endParaRPr lang="ru-RU"/>
        </a:p>
      </dgm:t>
    </dgm:pt>
    <dgm:pt modelId="{56128790-61A5-4F51-A7E8-4BD95E0F448A}" type="pres">
      <dgm:prSet presAssocID="{14FE23D4-15F2-4C7D-B31E-56DCAF3C0A27}" presName="childText" presStyleLbl="conF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E995B-490F-4A49-BC94-891BEBEB0CAD}" type="pres">
      <dgm:prSet presAssocID="{41625292-27C0-4456-BA52-3AB8B16A6931}" presName="spaceBetweenRectangles" presStyleCnt="0"/>
      <dgm:spPr/>
      <dgm:t>
        <a:bodyPr/>
        <a:lstStyle/>
        <a:p>
          <a:endParaRPr lang="ru-RU"/>
        </a:p>
      </dgm:t>
    </dgm:pt>
    <dgm:pt modelId="{33C95E63-6AA3-48C5-A437-F804D608A37A}" type="pres">
      <dgm:prSet presAssocID="{B525B6D3-D5FB-4E1D-8A05-43278AD3020E}" presName="parentLin" presStyleCnt="0"/>
      <dgm:spPr/>
      <dgm:t>
        <a:bodyPr/>
        <a:lstStyle/>
        <a:p>
          <a:endParaRPr lang="ru-RU"/>
        </a:p>
      </dgm:t>
    </dgm:pt>
    <dgm:pt modelId="{7B46DA26-B76E-478B-A3A9-C68779962450}" type="pres">
      <dgm:prSet presAssocID="{B525B6D3-D5FB-4E1D-8A05-43278AD3020E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9775B857-7D71-4207-81CF-A8F591373D1E}" type="pres">
      <dgm:prSet presAssocID="{B525B6D3-D5FB-4E1D-8A05-43278AD3020E}" presName="parentText" presStyleLbl="node1" presStyleIdx="4" presStyleCnt="10" custScaleX="13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36A93-8381-4EBD-88E7-ADE095845B3A}" type="pres">
      <dgm:prSet presAssocID="{B525B6D3-D5FB-4E1D-8A05-43278AD3020E}" presName="negativeSpace" presStyleCnt="0"/>
      <dgm:spPr/>
      <dgm:t>
        <a:bodyPr/>
        <a:lstStyle/>
        <a:p>
          <a:endParaRPr lang="ru-RU"/>
        </a:p>
      </dgm:t>
    </dgm:pt>
    <dgm:pt modelId="{D538995B-E8C5-4326-9C35-C66BECE85811}" type="pres">
      <dgm:prSet presAssocID="{B525B6D3-D5FB-4E1D-8A05-43278AD3020E}" presName="childText" presStyleLbl="conF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94883-014C-4193-A8F0-B012F2AECA0F}" type="pres">
      <dgm:prSet presAssocID="{8A2E63A5-99A2-4C9C-AF57-A051995D61CB}" presName="spaceBetweenRectangles" presStyleCnt="0"/>
      <dgm:spPr/>
      <dgm:t>
        <a:bodyPr/>
        <a:lstStyle/>
        <a:p>
          <a:endParaRPr lang="ru-RU"/>
        </a:p>
      </dgm:t>
    </dgm:pt>
    <dgm:pt modelId="{AABDD99F-9A19-4F8C-800D-F576BB96F87E}" type="pres">
      <dgm:prSet presAssocID="{4FE901C0-E861-4EF3-A7C3-619E3A7F426C}" presName="parentLin" presStyleCnt="0"/>
      <dgm:spPr/>
      <dgm:t>
        <a:bodyPr/>
        <a:lstStyle/>
        <a:p>
          <a:endParaRPr lang="ru-RU"/>
        </a:p>
      </dgm:t>
    </dgm:pt>
    <dgm:pt modelId="{97AB4871-9199-4C4D-B0EA-47D4ECC7D378}" type="pres">
      <dgm:prSet presAssocID="{4FE901C0-E861-4EF3-A7C3-619E3A7F426C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1FEDBEE4-A420-484B-B960-B9C2E1E878A8}" type="pres">
      <dgm:prSet presAssocID="{4FE901C0-E861-4EF3-A7C3-619E3A7F426C}" presName="parentText" presStyleLbl="node1" presStyleIdx="5" presStyleCnt="10" custScaleX="13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A1EA4-9636-4851-9BFB-A0534B0B5359}" type="pres">
      <dgm:prSet presAssocID="{4FE901C0-E861-4EF3-A7C3-619E3A7F426C}" presName="negativeSpace" presStyleCnt="0"/>
      <dgm:spPr/>
      <dgm:t>
        <a:bodyPr/>
        <a:lstStyle/>
        <a:p>
          <a:endParaRPr lang="ru-RU"/>
        </a:p>
      </dgm:t>
    </dgm:pt>
    <dgm:pt modelId="{5DAE9A5F-BD19-4DB5-896C-16B55B39DF39}" type="pres">
      <dgm:prSet presAssocID="{4FE901C0-E861-4EF3-A7C3-619E3A7F426C}" presName="childText" presStyleLbl="conFgAcc1" presStyleIdx="5" presStyleCnt="10" custLinFactNeighborX="1001" custLinFactNeighborY="25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6E48D-C82F-45D2-9F3E-29C2B89FE4E7}" type="pres">
      <dgm:prSet presAssocID="{262960D2-F0EE-43FE-8DBB-2162D18017BF}" presName="spaceBetweenRectangles" presStyleCnt="0"/>
      <dgm:spPr/>
      <dgm:t>
        <a:bodyPr/>
        <a:lstStyle/>
        <a:p>
          <a:endParaRPr lang="ru-RU"/>
        </a:p>
      </dgm:t>
    </dgm:pt>
    <dgm:pt modelId="{90FEA108-6237-4191-90BB-640C7472B1A4}" type="pres">
      <dgm:prSet presAssocID="{B98FD864-309E-4CE4-BC4C-1878625A2E55}" presName="parentLin" presStyleCnt="0"/>
      <dgm:spPr/>
      <dgm:t>
        <a:bodyPr/>
        <a:lstStyle/>
        <a:p>
          <a:endParaRPr lang="ru-RU"/>
        </a:p>
      </dgm:t>
    </dgm:pt>
    <dgm:pt modelId="{3E073062-794A-49F1-BFD6-A0AA644BD983}" type="pres">
      <dgm:prSet presAssocID="{B98FD864-309E-4CE4-BC4C-1878625A2E55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1BE736ED-92FB-410E-B0C8-8A53BCA5EE5C}" type="pres">
      <dgm:prSet presAssocID="{B98FD864-309E-4CE4-BC4C-1878625A2E55}" presName="parentText" presStyleLbl="node1" presStyleIdx="6" presStyleCnt="10" custScaleX="13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FF7A5-0701-435F-A473-3B8C1516D573}" type="pres">
      <dgm:prSet presAssocID="{B98FD864-309E-4CE4-BC4C-1878625A2E55}" presName="negativeSpace" presStyleCnt="0"/>
      <dgm:spPr/>
      <dgm:t>
        <a:bodyPr/>
        <a:lstStyle/>
        <a:p>
          <a:endParaRPr lang="ru-RU"/>
        </a:p>
      </dgm:t>
    </dgm:pt>
    <dgm:pt modelId="{8463C0E2-BE20-4754-B4D6-ABCDB7D1AACB}" type="pres">
      <dgm:prSet presAssocID="{B98FD864-309E-4CE4-BC4C-1878625A2E55}" presName="childText" presStyleLbl="conF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D609B-7243-425E-A042-615EDC41B105}" type="pres">
      <dgm:prSet presAssocID="{66F46E7B-C32A-47BA-A6E2-3FFE6B55C9B2}" presName="spaceBetweenRectangles" presStyleCnt="0"/>
      <dgm:spPr/>
      <dgm:t>
        <a:bodyPr/>
        <a:lstStyle/>
        <a:p>
          <a:endParaRPr lang="ru-RU"/>
        </a:p>
      </dgm:t>
    </dgm:pt>
    <dgm:pt modelId="{22A50935-15A9-41F1-8CB1-8C4B0899D9A4}" type="pres">
      <dgm:prSet presAssocID="{11EC761C-27C1-48AB-90FF-110213BE3068}" presName="parentLin" presStyleCnt="0"/>
      <dgm:spPr/>
      <dgm:t>
        <a:bodyPr/>
        <a:lstStyle/>
        <a:p>
          <a:endParaRPr lang="ru-RU"/>
        </a:p>
      </dgm:t>
    </dgm:pt>
    <dgm:pt modelId="{F26553ED-3A18-476E-B364-9E23DB3D3811}" type="pres">
      <dgm:prSet presAssocID="{11EC761C-27C1-48AB-90FF-110213BE3068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D01083BD-9AD2-4C6C-B385-70C88AD887B9}" type="pres">
      <dgm:prSet presAssocID="{11EC761C-27C1-48AB-90FF-110213BE3068}" presName="parentText" presStyleLbl="node1" presStyleIdx="7" presStyleCnt="10" custScaleX="13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19270-E648-45B6-9220-A34BF7CD5F5E}" type="pres">
      <dgm:prSet presAssocID="{11EC761C-27C1-48AB-90FF-110213BE3068}" presName="negativeSpace" presStyleCnt="0"/>
      <dgm:spPr/>
      <dgm:t>
        <a:bodyPr/>
        <a:lstStyle/>
        <a:p>
          <a:endParaRPr lang="ru-RU"/>
        </a:p>
      </dgm:t>
    </dgm:pt>
    <dgm:pt modelId="{37B23D0E-D120-41C1-A624-B457FCF029C2}" type="pres">
      <dgm:prSet presAssocID="{11EC761C-27C1-48AB-90FF-110213BE3068}" presName="childText" presStyleLbl="conF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258E5-C14A-4CF1-89B4-80E723152DCC}" type="pres">
      <dgm:prSet presAssocID="{3813990E-20DD-4B36-909D-62013CCF36EA}" presName="spaceBetweenRectangles" presStyleCnt="0"/>
      <dgm:spPr/>
      <dgm:t>
        <a:bodyPr/>
        <a:lstStyle/>
        <a:p>
          <a:endParaRPr lang="ru-RU"/>
        </a:p>
      </dgm:t>
    </dgm:pt>
    <dgm:pt modelId="{B06207AB-017A-42EA-9A83-E4AB55DC4398}" type="pres">
      <dgm:prSet presAssocID="{0DB7DB3E-7A74-4EDB-B595-EE416061944E}" presName="parentLin" presStyleCnt="0"/>
      <dgm:spPr/>
      <dgm:t>
        <a:bodyPr/>
        <a:lstStyle/>
        <a:p>
          <a:endParaRPr lang="ru-RU"/>
        </a:p>
      </dgm:t>
    </dgm:pt>
    <dgm:pt modelId="{E3A4C11A-E2B1-474C-BA48-DC3C564AC34D}" type="pres">
      <dgm:prSet presAssocID="{0DB7DB3E-7A74-4EDB-B595-EE416061944E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FF44C3D5-9318-4CE4-9EC1-64E2A9DA499E}" type="pres">
      <dgm:prSet presAssocID="{0DB7DB3E-7A74-4EDB-B595-EE416061944E}" presName="parentText" presStyleLbl="node1" presStyleIdx="8" presStyleCnt="10" custScaleX="13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5E081-AE22-4E97-8F93-26A501A32583}" type="pres">
      <dgm:prSet presAssocID="{0DB7DB3E-7A74-4EDB-B595-EE416061944E}" presName="negativeSpace" presStyleCnt="0"/>
      <dgm:spPr/>
      <dgm:t>
        <a:bodyPr/>
        <a:lstStyle/>
        <a:p>
          <a:endParaRPr lang="ru-RU"/>
        </a:p>
      </dgm:t>
    </dgm:pt>
    <dgm:pt modelId="{DC66ACB7-C8E9-44D7-BB7E-1E0603C584CD}" type="pres">
      <dgm:prSet presAssocID="{0DB7DB3E-7A74-4EDB-B595-EE416061944E}" presName="childText" presStyleLbl="conF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1D0F3-6E42-4ED6-99A7-700B5D863390}" type="pres">
      <dgm:prSet presAssocID="{8014FD72-54A4-4249-93C0-6EEF5B1F7E5E}" presName="spaceBetweenRectangles" presStyleCnt="0"/>
      <dgm:spPr/>
      <dgm:t>
        <a:bodyPr/>
        <a:lstStyle/>
        <a:p>
          <a:endParaRPr lang="ru-RU"/>
        </a:p>
      </dgm:t>
    </dgm:pt>
    <dgm:pt modelId="{2BF7D9D9-6AAC-411D-97BB-968D90FC4876}" type="pres">
      <dgm:prSet presAssocID="{E32CE2EA-263F-4FF0-8499-550DA33ECA00}" presName="parentLin" presStyleCnt="0"/>
      <dgm:spPr/>
      <dgm:t>
        <a:bodyPr/>
        <a:lstStyle/>
        <a:p>
          <a:endParaRPr lang="ru-RU"/>
        </a:p>
      </dgm:t>
    </dgm:pt>
    <dgm:pt modelId="{6B83078A-9E53-473F-AD23-4B51B4A445AF}" type="pres">
      <dgm:prSet presAssocID="{E32CE2EA-263F-4FF0-8499-550DA33ECA00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8A6F3E77-024E-43E5-9BFB-957993A35A0F}" type="pres">
      <dgm:prSet presAssocID="{E32CE2EA-263F-4FF0-8499-550DA33ECA00}" presName="parentText" presStyleLbl="node1" presStyleIdx="9" presStyleCnt="10" custScaleX="13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F6303-EFBD-4FE2-BA67-7A7A7EF5312D}" type="pres">
      <dgm:prSet presAssocID="{E32CE2EA-263F-4FF0-8499-550DA33ECA00}" presName="negativeSpace" presStyleCnt="0"/>
      <dgm:spPr/>
      <dgm:t>
        <a:bodyPr/>
        <a:lstStyle/>
        <a:p>
          <a:endParaRPr lang="ru-RU"/>
        </a:p>
      </dgm:t>
    </dgm:pt>
    <dgm:pt modelId="{6DACE451-DFC3-4668-8AD2-5DFCBEABE7B3}" type="pres">
      <dgm:prSet presAssocID="{E32CE2EA-263F-4FF0-8499-550DA33ECA00}" presName="childText" presStyleLbl="conFgAcc1" presStyleIdx="9" presStyleCnt="10" custLinFactNeighborY="-1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5163D-2582-4A2B-B7EA-48357F94937F}" srcId="{109F9D12-6EE6-4975-96E2-11D40CAB8201}" destId="{4FE901C0-E861-4EF3-A7C3-619E3A7F426C}" srcOrd="5" destOrd="0" parTransId="{EE0DF40F-6CD7-47BD-8FB3-91D3BE84F3E0}" sibTransId="{262960D2-F0EE-43FE-8DBB-2162D18017BF}"/>
    <dgm:cxn modelId="{BC9B5EBF-285C-4AE7-967F-3823B57D59C4}" type="presOf" srcId="{0DB7DB3E-7A74-4EDB-B595-EE416061944E}" destId="{E3A4C11A-E2B1-474C-BA48-DC3C564AC34D}" srcOrd="0" destOrd="0" presId="urn:microsoft.com/office/officeart/2005/8/layout/list1"/>
    <dgm:cxn modelId="{38E8D843-1A20-4E73-B1CE-7BF8A0DA75F0}" type="presOf" srcId="{10E96CD3-2D6D-4656-BA9E-E7FA8C9CEC35}" destId="{764CB56D-D237-4098-A2BF-0D1F71FC1C58}" srcOrd="0" destOrd="0" presId="urn:microsoft.com/office/officeart/2005/8/layout/list1"/>
    <dgm:cxn modelId="{35A0E73F-D302-4540-B26F-CC6C28C9ACD2}" type="presOf" srcId="{10E96CD3-2D6D-4656-BA9E-E7FA8C9CEC35}" destId="{6B1F7F3D-EF80-4F32-836C-B59651181C8D}" srcOrd="1" destOrd="0" presId="urn:microsoft.com/office/officeart/2005/8/layout/list1"/>
    <dgm:cxn modelId="{2ED36ACF-8CDB-48E1-BA2B-A279606E507D}" srcId="{109F9D12-6EE6-4975-96E2-11D40CAB8201}" destId="{14FE23D4-15F2-4C7D-B31E-56DCAF3C0A27}" srcOrd="3" destOrd="0" parTransId="{B0B9FE18-C8A5-497A-AB9F-CD21D1664F3E}" sibTransId="{41625292-27C0-4456-BA52-3AB8B16A6931}"/>
    <dgm:cxn modelId="{0578437E-9F19-4600-B393-A9C273191FF8}" type="presOf" srcId="{535BF57A-1B9C-4E27-8F76-7E4348D1199F}" destId="{44884CE0-E23D-4B01-83E0-C1CCC20B4F5B}" srcOrd="0" destOrd="0" presId="urn:microsoft.com/office/officeart/2005/8/layout/list1"/>
    <dgm:cxn modelId="{3940B116-8229-42A1-B79A-4DCFAD79CCF8}" type="presOf" srcId="{11EC761C-27C1-48AB-90FF-110213BE3068}" destId="{D01083BD-9AD2-4C6C-B385-70C88AD887B9}" srcOrd="1" destOrd="0" presId="urn:microsoft.com/office/officeart/2005/8/layout/list1"/>
    <dgm:cxn modelId="{872EB1BC-63AE-4CCE-A979-47D82571025F}" type="presOf" srcId="{B98FD864-309E-4CE4-BC4C-1878625A2E55}" destId="{3E073062-794A-49F1-BFD6-A0AA644BD983}" srcOrd="0" destOrd="0" presId="urn:microsoft.com/office/officeart/2005/8/layout/list1"/>
    <dgm:cxn modelId="{853682DB-D47C-44DE-B6FC-E3ACB51C1864}" type="presOf" srcId="{B525B6D3-D5FB-4E1D-8A05-43278AD3020E}" destId="{7B46DA26-B76E-478B-A3A9-C68779962450}" srcOrd="0" destOrd="0" presId="urn:microsoft.com/office/officeart/2005/8/layout/list1"/>
    <dgm:cxn modelId="{7AEFD34D-F6EB-4A23-93BD-FCC203128618}" srcId="{109F9D12-6EE6-4975-96E2-11D40CAB8201}" destId="{B98FD864-309E-4CE4-BC4C-1878625A2E55}" srcOrd="6" destOrd="0" parTransId="{6767A9E1-01B0-4B72-8ADE-81DE940C3DDA}" sibTransId="{66F46E7B-C32A-47BA-A6E2-3FFE6B55C9B2}"/>
    <dgm:cxn modelId="{1CC6A04B-EDB9-4BD8-B2FB-00CC3BFAAEC1}" type="presOf" srcId="{0DB7DB3E-7A74-4EDB-B595-EE416061944E}" destId="{FF44C3D5-9318-4CE4-9EC1-64E2A9DA499E}" srcOrd="1" destOrd="0" presId="urn:microsoft.com/office/officeart/2005/8/layout/list1"/>
    <dgm:cxn modelId="{8B765E06-79AE-4CF7-9418-6C636E8387AC}" srcId="{109F9D12-6EE6-4975-96E2-11D40CAB8201}" destId="{10E96CD3-2D6D-4656-BA9E-E7FA8C9CEC35}" srcOrd="1" destOrd="0" parTransId="{84199A76-4BD5-4517-9326-9C8C366F167F}" sibTransId="{3C20687E-067A-4A38-8B7E-4843F9B8DDFC}"/>
    <dgm:cxn modelId="{CFE0EF46-9533-4F24-B74B-03E49F2C2D4D}" type="presOf" srcId="{4FE901C0-E861-4EF3-A7C3-619E3A7F426C}" destId="{1FEDBEE4-A420-484B-B960-B9C2E1E878A8}" srcOrd="1" destOrd="0" presId="urn:microsoft.com/office/officeart/2005/8/layout/list1"/>
    <dgm:cxn modelId="{2DC71688-0C9C-4C9A-B3A4-2838F08BC9F8}" type="presOf" srcId="{4FE901C0-E861-4EF3-A7C3-619E3A7F426C}" destId="{97AB4871-9199-4C4D-B0EA-47D4ECC7D378}" srcOrd="0" destOrd="0" presId="urn:microsoft.com/office/officeart/2005/8/layout/list1"/>
    <dgm:cxn modelId="{59F37B5D-11B9-453B-AA53-BD265670E8B0}" type="presOf" srcId="{7BB386BF-67B0-4AEB-9802-6925F18AF996}" destId="{1327DF8B-C4B8-4C05-814B-25E09CE08A6C}" srcOrd="0" destOrd="0" presId="urn:microsoft.com/office/officeart/2005/8/layout/list1"/>
    <dgm:cxn modelId="{9EB5CB28-DCF3-43F7-8004-E7740AE43D76}" type="presOf" srcId="{109F9D12-6EE6-4975-96E2-11D40CAB8201}" destId="{6AC87725-DD3E-45F7-A2E5-BCBFBEE2E98F}" srcOrd="0" destOrd="0" presId="urn:microsoft.com/office/officeart/2005/8/layout/list1"/>
    <dgm:cxn modelId="{29EBD9D2-6D1D-496C-8519-A7AFD851EF65}" type="presOf" srcId="{535BF57A-1B9C-4E27-8F76-7E4348D1199F}" destId="{C25B5334-659B-4BDA-B62B-65D1F1B976AE}" srcOrd="1" destOrd="0" presId="urn:microsoft.com/office/officeart/2005/8/layout/list1"/>
    <dgm:cxn modelId="{74F49020-C75F-4EE0-B65A-7D607A569CDE}" srcId="{109F9D12-6EE6-4975-96E2-11D40CAB8201}" destId="{E32CE2EA-263F-4FF0-8499-550DA33ECA00}" srcOrd="9" destOrd="0" parTransId="{9551C080-99D5-4E7B-89B1-C57B36AF24B8}" sibTransId="{49371FE8-F9E2-4945-ACE6-296DB5DA2E72}"/>
    <dgm:cxn modelId="{439B4123-A0D2-4BB2-8CDB-64AE3B091DC2}" type="presOf" srcId="{11EC761C-27C1-48AB-90FF-110213BE3068}" destId="{F26553ED-3A18-476E-B364-9E23DB3D3811}" srcOrd="0" destOrd="0" presId="urn:microsoft.com/office/officeart/2005/8/layout/list1"/>
    <dgm:cxn modelId="{C5E9ECEB-847F-4F37-AD47-D658310D6C99}" type="presOf" srcId="{B98FD864-309E-4CE4-BC4C-1878625A2E55}" destId="{1BE736ED-92FB-410E-B0C8-8A53BCA5EE5C}" srcOrd="1" destOrd="0" presId="urn:microsoft.com/office/officeart/2005/8/layout/list1"/>
    <dgm:cxn modelId="{4EED4408-6DC2-4514-8B77-1C2053868FEC}" srcId="{109F9D12-6EE6-4975-96E2-11D40CAB8201}" destId="{535BF57A-1B9C-4E27-8F76-7E4348D1199F}" srcOrd="0" destOrd="0" parTransId="{F75214AF-1D4B-43EC-9380-6B389A39E42D}" sibTransId="{135E8DDC-F52F-4E74-8D78-5240F1AC5156}"/>
    <dgm:cxn modelId="{EBB7FDB0-5CE4-4C63-9119-9A2AE152D033}" type="presOf" srcId="{B525B6D3-D5FB-4E1D-8A05-43278AD3020E}" destId="{9775B857-7D71-4207-81CF-A8F591373D1E}" srcOrd="1" destOrd="0" presId="urn:microsoft.com/office/officeart/2005/8/layout/list1"/>
    <dgm:cxn modelId="{B45D222B-1BBB-4945-B236-479ECBA434AD}" type="presOf" srcId="{7BB386BF-67B0-4AEB-9802-6925F18AF996}" destId="{F8C76BC5-CA38-4D9F-BCCE-CDF1C3599E61}" srcOrd="1" destOrd="0" presId="urn:microsoft.com/office/officeart/2005/8/layout/list1"/>
    <dgm:cxn modelId="{F6F510A2-3147-4000-B95B-DB10608066C8}" type="presOf" srcId="{E32CE2EA-263F-4FF0-8499-550DA33ECA00}" destId="{6B83078A-9E53-473F-AD23-4B51B4A445AF}" srcOrd="0" destOrd="0" presId="urn:microsoft.com/office/officeart/2005/8/layout/list1"/>
    <dgm:cxn modelId="{C43BF909-41FF-48D8-99EF-10676AA8B544}" type="presOf" srcId="{E32CE2EA-263F-4FF0-8499-550DA33ECA00}" destId="{8A6F3E77-024E-43E5-9BFB-957993A35A0F}" srcOrd="1" destOrd="0" presId="urn:microsoft.com/office/officeart/2005/8/layout/list1"/>
    <dgm:cxn modelId="{4BB1BD47-3DB7-4870-81AD-4B361143ED62}" srcId="{109F9D12-6EE6-4975-96E2-11D40CAB8201}" destId="{0DB7DB3E-7A74-4EDB-B595-EE416061944E}" srcOrd="8" destOrd="0" parTransId="{76B89B76-1069-47FA-96E7-A5211F03B956}" sibTransId="{8014FD72-54A4-4249-93C0-6EEF5B1F7E5E}"/>
    <dgm:cxn modelId="{D90B7DA0-6F2D-4C37-9843-1F8799A2B6ED}" srcId="{109F9D12-6EE6-4975-96E2-11D40CAB8201}" destId="{B525B6D3-D5FB-4E1D-8A05-43278AD3020E}" srcOrd="4" destOrd="0" parTransId="{7920E9B4-B8B3-4240-8FB4-F015E27ECE17}" sibTransId="{8A2E63A5-99A2-4C9C-AF57-A051995D61CB}"/>
    <dgm:cxn modelId="{92FCEA4E-2526-4139-A6E6-4FF6B6A3693A}" srcId="{109F9D12-6EE6-4975-96E2-11D40CAB8201}" destId="{7BB386BF-67B0-4AEB-9802-6925F18AF996}" srcOrd="2" destOrd="0" parTransId="{1BBB9C2C-900C-491C-8E7B-1345F55DB55C}" sibTransId="{A23295A8-3D11-43DC-ABE9-2A751630002E}"/>
    <dgm:cxn modelId="{AEF14722-891E-4A36-ABDC-6A68E5684A6A}" type="presOf" srcId="{14FE23D4-15F2-4C7D-B31E-56DCAF3C0A27}" destId="{10F6C655-1975-43AD-9CBB-7A3BB74B86CD}" srcOrd="1" destOrd="0" presId="urn:microsoft.com/office/officeart/2005/8/layout/list1"/>
    <dgm:cxn modelId="{B723427D-3153-4114-A762-63BEBC729159}" srcId="{109F9D12-6EE6-4975-96E2-11D40CAB8201}" destId="{11EC761C-27C1-48AB-90FF-110213BE3068}" srcOrd="7" destOrd="0" parTransId="{D67C3930-058F-49FF-BF32-D1E4D9E78CC1}" sibTransId="{3813990E-20DD-4B36-909D-62013CCF36EA}"/>
    <dgm:cxn modelId="{CA317F19-918F-4C9F-B67D-20906437338C}" type="presOf" srcId="{14FE23D4-15F2-4C7D-B31E-56DCAF3C0A27}" destId="{999965F8-FC3A-43C0-B6B6-BA5DDD24D3C4}" srcOrd="0" destOrd="0" presId="urn:microsoft.com/office/officeart/2005/8/layout/list1"/>
    <dgm:cxn modelId="{D04C30AF-3E32-4A1B-96FF-DEDD3889B1F5}" type="presParOf" srcId="{6AC87725-DD3E-45F7-A2E5-BCBFBEE2E98F}" destId="{3B3B52FC-7473-4D4C-8927-E61C7B08CE7E}" srcOrd="0" destOrd="0" presId="urn:microsoft.com/office/officeart/2005/8/layout/list1"/>
    <dgm:cxn modelId="{F26701B3-7604-4E30-9BDD-6ACCD31806DC}" type="presParOf" srcId="{3B3B52FC-7473-4D4C-8927-E61C7B08CE7E}" destId="{44884CE0-E23D-4B01-83E0-C1CCC20B4F5B}" srcOrd="0" destOrd="0" presId="urn:microsoft.com/office/officeart/2005/8/layout/list1"/>
    <dgm:cxn modelId="{B3721533-0DD9-4BAA-A9F6-7E4B6F6A3905}" type="presParOf" srcId="{3B3B52FC-7473-4D4C-8927-E61C7B08CE7E}" destId="{C25B5334-659B-4BDA-B62B-65D1F1B976AE}" srcOrd="1" destOrd="0" presId="urn:microsoft.com/office/officeart/2005/8/layout/list1"/>
    <dgm:cxn modelId="{57137BD8-D809-4EDA-BEAC-30F35F0E5A33}" type="presParOf" srcId="{6AC87725-DD3E-45F7-A2E5-BCBFBEE2E98F}" destId="{4D6573A7-65D4-4F83-AE25-F63E7F618DC6}" srcOrd="1" destOrd="0" presId="urn:microsoft.com/office/officeart/2005/8/layout/list1"/>
    <dgm:cxn modelId="{246D74E0-3338-420B-AB92-DA34BAF21A04}" type="presParOf" srcId="{6AC87725-DD3E-45F7-A2E5-BCBFBEE2E98F}" destId="{887CA9CB-2F45-41D7-B970-48E5FC4E7420}" srcOrd="2" destOrd="0" presId="urn:microsoft.com/office/officeart/2005/8/layout/list1"/>
    <dgm:cxn modelId="{0E759CBA-E67C-415F-9365-75DF8C9B9641}" type="presParOf" srcId="{6AC87725-DD3E-45F7-A2E5-BCBFBEE2E98F}" destId="{CB2CFBD5-C928-49E6-A5C5-430DD0428A7C}" srcOrd="3" destOrd="0" presId="urn:microsoft.com/office/officeart/2005/8/layout/list1"/>
    <dgm:cxn modelId="{B581F086-9A2B-45AD-9F41-7C6635E6DE04}" type="presParOf" srcId="{6AC87725-DD3E-45F7-A2E5-BCBFBEE2E98F}" destId="{AC8E36C9-CFC5-42A9-B340-CCF954F838A8}" srcOrd="4" destOrd="0" presId="urn:microsoft.com/office/officeart/2005/8/layout/list1"/>
    <dgm:cxn modelId="{FC45654A-01E2-4039-92DF-F9E5C773066E}" type="presParOf" srcId="{AC8E36C9-CFC5-42A9-B340-CCF954F838A8}" destId="{764CB56D-D237-4098-A2BF-0D1F71FC1C58}" srcOrd="0" destOrd="0" presId="urn:microsoft.com/office/officeart/2005/8/layout/list1"/>
    <dgm:cxn modelId="{BE1A8BE8-696B-4A93-BF18-C3D930EDED5E}" type="presParOf" srcId="{AC8E36C9-CFC5-42A9-B340-CCF954F838A8}" destId="{6B1F7F3D-EF80-4F32-836C-B59651181C8D}" srcOrd="1" destOrd="0" presId="urn:microsoft.com/office/officeart/2005/8/layout/list1"/>
    <dgm:cxn modelId="{B4C238F2-6B14-4263-A4A7-E7A5B84B0341}" type="presParOf" srcId="{6AC87725-DD3E-45F7-A2E5-BCBFBEE2E98F}" destId="{4C75625E-599C-44DC-9B6D-F8EEC75F97C1}" srcOrd="5" destOrd="0" presId="urn:microsoft.com/office/officeart/2005/8/layout/list1"/>
    <dgm:cxn modelId="{43C77BD8-4EDD-4097-B382-697833BA89DF}" type="presParOf" srcId="{6AC87725-DD3E-45F7-A2E5-BCBFBEE2E98F}" destId="{607F084B-45E3-4E78-A8FB-F5049246CE4D}" srcOrd="6" destOrd="0" presId="urn:microsoft.com/office/officeart/2005/8/layout/list1"/>
    <dgm:cxn modelId="{EA49F135-8916-434B-A535-AD4C5DA10E38}" type="presParOf" srcId="{6AC87725-DD3E-45F7-A2E5-BCBFBEE2E98F}" destId="{145B2A70-19FD-4401-B0E2-5F4A4A99B089}" srcOrd="7" destOrd="0" presId="urn:microsoft.com/office/officeart/2005/8/layout/list1"/>
    <dgm:cxn modelId="{04CF0162-A5DD-40E2-9AC4-43CD88EF70E6}" type="presParOf" srcId="{6AC87725-DD3E-45F7-A2E5-BCBFBEE2E98F}" destId="{9A60D6A5-3A39-4DD0-A752-8D248B31044C}" srcOrd="8" destOrd="0" presId="urn:microsoft.com/office/officeart/2005/8/layout/list1"/>
    <dgm:cxn modelId="{8D0F3086-0ABF-4141-B402-8EA3628FB1F8}" type="presParOf" srcId="{9A60D6A5-3A39-4DD0-A752-8D248B31044C}" destId="{1327DF8B-C4B8-4C05-814B-25E09CE08A6C}" srcOrd="0" destOrd="0" presId="urn:microsoft.com/office/officeart/2005/8/layout/list1"/>
    <dgm:cxn modelId="{6E1269D5-F317-46F9-9BC8-BF669BF7A802}" type="presParOf" srcId="{9A60D6A5-3A39-4DD0-A752-8D248B31044C}" destId="{F8C76BC5-CA38-4D9F-BCCE-CDF1C3599E61}" srcOrd="1" destOrd="0" presId="urn:microsoft.com/office/officeart/2005/8/layout/list1"/>
    <dgm:cxn modelId="{60030949-584F-4911-A6D0-8AA222B96754}" type="presParOf" srcId="{6AC87725-DD3E-45F7-A2E5-BCBFBEE2E98F}" destId="{D20BD1CD-F1E9-4BAB-BC8E-8E03C40A8FD5}" srcOrd="9" destOrd="0" presId="urn:microsoft.com/office/officeart/2005/8/layout/list1"/>
    <dgm:cxn modelId="{A3274856-AF27-4CA3-9290-4E41AA02435B}" type="presParOf" srcId="{6AC87725-DD3E-45F7-A2E5-BCBFBEE2E98F}" destId="{81805351-D496-4CA2-8C39-42BBE40757AA}" srcOrd="10" destOrd="0" presId="urn:microsoft.com/office/officeart/2005/8/layout/list1"/>
    <dgm:cxn modelId="{23CB6EA9-B68E-4744-AA6D-70D2D0FAA666}" type="presParOf" srcId="{6AC87725-DD3E-45F7-A2E5-BCBFBEE2E98F}" destId="{4F68F652-066D-4140-871C-9A741ED64060}" srcOrd="11" destOrd="0" presId="urn:microsoft.com/office/officeart/2005/8/layout/list1"/>
    <dgm:cxn modelId="{48F4E7F9-3A3E-498F-849C-EDCDD17D4B35}" type="presParOf" srcId="{6AC87725-DD3E-45F7-A2E5-BCBFBEE2E98F}" destId="{4D8597B3-384B-4C04-8018-772E28AEE9B3}" srcOrd="12" destOrd="0" presId="urn:microsoft.com/office/officeart/2005/8/layout/list1"/>
    <dgm:cxn modelId="{2ACA7082-F933-4AEE-8F3F-6EABE0909386}" type="presParOf" srcId="{4D8597B3-384B-4C04-8018-772E28AEE9B3}" destId="{999965F8-FC3A-43C0-B6B6-BA5DDD24D3C4}" srcOrd="0" destOrd="0" presId="urn:microsoft.com/office/officeart/2005/8/layout/list1"/>
    <dgm:cxn modelId="{B4D204F4-F1E4-4735-9538-E001AF08E1A7}" type="presParOf" srcId="{4D8597B3-384B-4C04-8018-772E28AEE9B3}" destId="{10F6C655-1975-43AD-9CBB-7A3BB74B86CD}" srcOrd="1" destOrd="0" presId="urn:microsoft.com/office/officeart/2005/8/layout/list1"/>
    <dgm:cxn modelId="{8D5F1893-A35E-48EE-A456-60CF1352BD69}" type="presParOf" srcId="{6AC87725-DD3E-45F7-A2E5-BCBFBEE2E98F}" destId="{4642B5E3-6BF1-4321-8771-5DFD315A6216}" srcOrd="13" destOrd="0" presId="urn:microsoft.com/office/officeart/2005/8/layout/list1"/>
    <dgm:cxn modelId="{58FA0013-66EC-4035-9F14-A20E40852E94}" type="presParOf" srcId="{6AC87725-DD3E-45F7-A2E5-BCBFBEE2E98F}" destId="{56128790-61A5-4F51-A7E8-4BD95E0F448A}" srcOrd="14" destOrd="0" presId="urn:microsoft.com/office/officeart/2005/8/layout/list1"/>
    <dgm:cxn modelId="{D7C444FC-2847-4561-A595-C13E80CC796A}" type="presParOf" srcId="{6AC87725-DD3E-45F7-A2E5-BCBFBEE2E98F}" destId="{CC5E995B-490F-4A49-BC94-891BEBEB0CAD}" srcOrd="15" destOrd="0" presId="urn:microsoft.com/office/officeart/2005/8/layout/list1"/>
    <dgm:cxn modelId="{9E5F9CB3-0C8D-46B5-88DB-7FA8AA5FA06F}" type="presParOf" srcId="{6AC87725-DD3E-45F7-A2E5-BCBFBEE2E98F}" destId="{33C95E63-6AA3-48C5-A437-F804D608A37A}" srcOrd="16" destOrd="0" presId="urn:microsoft.com/office/officeart/2005/8/layout/list1"/>
    <dgm:cxn modelId="{7DB5F752-A502-4926-B31D-DBED7B2E4911}" type="presParOf" srcId="{33C95E63-6AA3-48C5-A437-F804D608A37A}" destId="{7B46DA26-B76E-478B-A3A9-C68779962450}" srcOrd="0" destOrd="0" presId="urn:microsoft.com/office/officeart/2005/8/layout/list1"/>
    <dgm:cxn modelId="{423CE1B4-4517-4939-805D-BC33B9DE8319}" type="presParOf" srcId="{33C95E63-6AA3-48C5-A437-F804D608A37A}" destId="{9775B857-7D71-4207-81CF-A8F591373D1E}" srcOrd="1" destOrd="0" presId="urn:microsoft.com/office/officeart/2005/8/layout/list1"/>
    <dgm:cxn modelId="{C2A56D9B-42FE-43D9-8D76-65B14D9BFE06}" type="presParOf" srcId="{6AC87725-DD3E-45F7-A2E5-BCBFBEE2E98F}" destId="{58E36A93-8381-4EBD-88E7-ADE095845B3A}" srcOrd="17" destOrd="0" presId="urn:microsoft.com/office/officeart/2005/8/layout/list1"/>
    <dgm:cxn modelId="{38ED1D22-F4EB-479E-95A3-1FC7450F9E5B}" type="presParOf" srcId="{6AC87725-DD3E-45F7-A2E5-BCBFBEE2E98F}" destId="{D538995B-E8C5-4326-9C35-C66BECE85811}" srcOrd="18" destOrd="0" presId="urn:microsoft.com/office/officeart/2005/8/layout/list1"/>
    <dgm:cxn modelId="{EC2B88A7-8DB2-4963-A8E0-933E8BB1BC74}" type="presParOf" srcId="{6AC87725-DD3E-45F7-A2E5-BCBFBEE2E98F}" destId="{D4C94883-014C-4193-A8F0-B012F2AECA0F}" srcOrd="19" destOrd="0" presId="urn:microsoft.com/office/officeart/2005/8/layout/list1"/>
    <dgm:cxn modelId="{ADE96576-DD41-417C-B241-6A477ED14A20}" type="presParOf" srcId="{6AC87725-DD3E-45F7-A2E5-BCBFBEE2E98F}" destId="{AABDD99F-9A19-4F8C-800D-F576BB96F87E}" srcOrd="20" destOrd="0" presId="urn:microsoft.com/office/officeart/2005/8/layout/list1"/>
    <dgm:cxn modelId="{0419912E-327B-4F9E-823A-D56147440752}" type="presParOf" srcId="{AABDD99F-9A19-4F8C-800D-F576BB96F87E}" destId="{97AB4871-9199-4C4D-B0EA-47D4ECC7D378}" srcOrd="0" destOrd="0" presId="urn:microsoft.com/office/officeart/2005/8/layout/list1"/>
    <dgm:cxn modelId="{68D79AB0-1AF1-4654-8B27-7DDB6A9B2DE7}" type="presParOf" srcId="{AABDD99F-9A19-4F8C-800D-F576BB96F87E}" destId="{1FEDBEE4-A420-484B-B960-B9C2E1E878A8}" srcOrd="1" destOrd="0" presId="urn:microsoft.com/office/officeart/2005/8/layout/list1"/>
    <dgm:cxn modelId="{16F4E9B9-10BA-47BB-B78C-11602CECB959}" type="presParOf" srcId="{6AC87725-DD3E-45F7-A2E5-BCBFBEE2E98F}" destId="{84BA1EA4-9636-4851-9BFB-A0534B0B5359}" srcOrd="21" destOrd="0" presId="urn:microsoft.com/office/officeart/2005/8/layout/list1"/>
    <dgm:cxn modelId="{8E488E73-34E5-451C-8327-A09B353FD78E}" type="presParOf" srcId="{6AC87725-DD3E-45F7-A2E5-BCBFBEE2E98F}" destId="{5DAE9A5F-BD19-4DB5-896C-16B55B39DF39}" srcOrd="22" destOrd="0" presId="urn:microsoft.com/office/officeart/2005/8/layout/list1"/>
    <dgm:cxn modelId="{25A231E7-26B8-4014-BC11-3C125340AAEB}" type="presParOf" srcId="{6AC87725-DD3E-45F7-A2E5-BCBFBEE2E98F}" destId="{84A6E48D-C82F-45D2-9F3E-29C2B89FE4E7}" srcOrd="23" destOrd="0" presId="urn:microsoft.com/office/officeart/2005/8/layout/list1"/>
    <dgm:cxn modelId="{B67A631E-A6B9-4A9D-BE36-4DD548CCAA05}" type="presParOf" srcId="{6AC87725-DD3E-45F7-A2E5-BCBFBEE2E98F}" destId="{90FEA108-6237-4191-90BB-640C7472B1A4}" srcOrd="24" destOrd="0" presId="urn:microsoft.com/office/officeart/2005/8/layout/list1"/>
    <dgm:cxn modelId="{7A56A722-5DAB-41FC-BF7E-C80F33C16222}" type="presParOf" srcId="{90FEA108-6237-4191-90BB-640C7472B1A4}" destId="{3E073062-794A-49F1-BFD6-A0AA644BD983}" srcOrd="0" destOrd="0" presId="urn:microsoft.com/office/officeart/2005/8/layout/list1"/>
    <dgm:cxn modelId="{8462D526-88E4-4FD9-9594-97D83AEF5BF8}" type="presParOf" srcId="{90FEA108-6237-4191-90BB-640C7472B1A4}" destId="{1BE736ED-92FB-410E-B0C8-8A53BCA5EE5C}" srcOrd="1" destOrd="0" presId="urn:microsoft.com/office/officeart/2005/8/layout/list1"/>
    <dgm:cxn modelId="{2F132A49-C1CF-487A-9C47-FF82F950F1FA}" type="presParOf" srcId="{6AC87725-DD3E-45F7-A2E5-BCBFBEE2E98F}" destId="{407FF7A5-0701-435F-A473-3B8C1516D573}" srcOrd="25" destOrd="0" presId="urn:microsoft.com/office/officeart/2005/8/layout/list1"/>
    <dgm:cxn modelId="{F005E721-0749-48CC-9F7C-26B107F401A1}" type="presParOf" srcId="{6AC87725-DD3E-45F7-A2E5-BCBFBEE2E98F}" destId="{8463C0E2-BE20-4754-B4D6-ABCDB7D1AACB}" srcOrd="26" destOrd="0" presId="urn:microsoft.com/office/officeart/2005/8/layout/list1"/>
    <dgm:cxn modelId="{2F889084-405E-401D-843A-E7A1F343561C}" type="presParOf" srcId="{6AC87725-DD3E-45F7-A2E5-BCBFBEE2E98F}" destId="{9C2D609B-7243-425E-A042-615EDC41B105}" srcOrd="27" destOrd="0" presId="urn:microsoft.com/office/officeart/2005/8/layout/list1"/>
    <dgm:cxn modelId="{0B4BD30A-8E26-4CE9-B75B-4A7FF82F6930}" type="presParOf" srcId="{6AC87725-DD3E-45F7-A2E5-BCBFBEE2E98F}" destId="{22A50935-15A9-41F1-8CB1-8C4B0899D9A4}" srcOrd="28" destOrd="0" presId="urn:microsoft.com/office/officeart/2005/8/layout/list1"/>
    <dgm:cxn modelId="{2BC3CA5B-B070-4754-A18C-3AE2E8B65E3C}" type="presParOf" srcId="{22A50935-15A9-41F1-8CB1-8C4B0899D9A4}" destId="{F26553ED-3A18-476E-B364-9E23DB3D3811}" srcOrd="0" destOrd="0" presId="urn:microsoft.com/office/officeart/2005/8/layout/list1"/>
    <dgm:cxn modelId="{C1C2C91F-9188-4977-ABA6-A05819049789}" type="presParOf" srcId="{22A50935-15A9-41F1-8CB1-8C4B0899D9A4}" destId="{D01083BD-9AD2-4C6C-B385-70C88AD887B9}" srcOrd="1" destOrd="0" presId="urn:microsoft.com/office/officeart/2005/8/layout/list1"/>
    <dgm:cxn modelId="{4E8257D7-D05A-4663-972C-DCEB28848A3F}" type="presParOf" srcId="{6AC87725-DD3E-45F7-A2E5-BCBFBEE2E98F}" destId="{8C819270-E648-45B6-9220-A34BF7CD5F5E}" srcOrd="29" destOrd="0" presId="urn:microsoft.com/office/officeart/2005/8/layout/list1"/>
    <dgm:cxn modelId="{A8E58687-E51B-4CF5-B01B-8F5C2B436BF3}" type="presParOf" srcId="{6AC87725-DD3E-45F7-A2E5-BCBFBEE2E98F}" destId="{37B23D0E-D120-41C1-A624-B457FCF029C2}" srcOrd="30" destOrd="0" presId="urn:microsoft.com/office/officeart/2005/8/layout/list1"/>
    <dgm:cxn modelId="{F91E2BED-9BE6-4B3B-A5A7-93C35A5F7E28}" type="presParOf" srcId="{6AC87725-DD3E-45F7-A2E5-BCBFBEE2E98F}" destId="{1B1258E5-C14A-4CF1-89B4-80E723152DCC}" srcOrd="31" destOrd="0" presId="urn:microsoft.com/office/officeart/2005/8/layout/list1"/>
    <dgm:cxn modelId="{BD98D907-02C4-4064-BAE0-6A4472ED2295}" type="presParOf" srcId="{6AC87725-DD3E-45F7-A2E5-BCBFBEE2E98F}" destId="{B06207AB-017A-42EA-9A83-E4AB55DC4398}" srcOrd="32" destOrd="0" presId="urn:microsoft.com/office/officeart/2005/8/layout/list1"/>
    <dgm:cxn modelId="{934B25DC-FBF2-461C-8BA7-0060EA4811CC}" type="presParOf" srcId="{B06207AB-017A-42EA-9A83-E4AB55DC4398}" destId="{E3A4C11A-E2B1-474C-BA48-DC3C564AC34D}" srcOrd="0" destOrd="0" presId="urn:microsoft.com/office/officeart/2005/8/layout/list1"/>
    <dgm:cxn modelId="{7DF68CEF-C4AC-4717-9325-6409CDF7182E}" type="presParOf" srcId="{B06207AB-017A-42EA-9A83-E4AB55DC4398}" destId="{FF44C3D5-9318-4CE4-9EC1-64E2A9DA499E}" srcOrd="1" destOrd="0" presId="urn:microsoft.com/office/officeart/2005/8/layout/list1"/>
    <dgm:cxn modelId="{17F611CC-2436-495C-B30C-81E44909343F}" type="presParOf" srcId="{6AC87725-DD3E-45F7-A2E5-BCBFBEE2E98F}" destId="{B665E081-AE22-4E97-8F93-26A501A32583}" srcOrd="33" destOrd="0" presId="urn:microsoft.com/office/officeart/2005/8/layout/list1"/>
    <dgm:cxn modelId="{D52BCE69-DFF2-4B2C-B05F-53120C399435}" type="presParOf" srcId="{6AC87725-DD3E-45F7-A2E5-BCBFBEE2E98F}" destId="{DC66ACB7-C8E9-44D7-BB7E-1E0603C584CD}" srcOrd="34" destOrd="0" presId="urn:microsoft.com/office/officeart/2005/8/layout/list1"/>
    <dgm:cxn modelId="{6C3109A2-BFEE-4C84-901B-1F9387920305}" type="presParOf" srcId="{6AC87725-DD3E-45F7-A2E5-BCBFBEE2E98F}" destId="{1811D0F3-6E42-4ED6-99A7-700B5D863390}" srcOrd="35" destOrd="0" presId="urn:microsoft.com/office/officeart/2005/8/layout/list1"/>
    <dgm:cxn modelId="{67E9F9FA-D3C9-489E-8686-A151D3DD4530}" type="presParOf" srcId="{6AC87725-DD3E-45F7-A2E5-BCBFBEE2E98F}" destId="{2BF7D9D9-6AAC-411D-97BB-968D90FC4876}" srcOrd="36" destOrd="0" presId="urn:microsoft.com/office/officeart/2005/8/layout/list1"/>
    <dgm:cxn modelId="{34DD4B22-95E6-4006-B261-0AA163FC4E44}" type="presParOf" srcId="{2BF7D9D9-6AAC-411D-97BB-968D90FC4876}" destId="{6B83078A-9E53-473F-AD23-4B51B4A445AF}" srcOrd="0" destOrd="0" presId="urn:microsoft.com/office/officeart/2005/8/layout/list1"/>
    <dgm:cxn modelId="{C4BE0392-9A07-45AC-A870-C8D7E65B47F8}" type="presParOf" srcId="{2BF7D9D9-6AAC-411D-97BB-968D90FC4876}" destId="{8A6F3E77-024E-43E5-9BFB-957993A35A0F}" srcOrd="1" destOrd="0" presId="urn:microsoft.com/office/officeart/2005/8/layout/list1"/>
    <dgm:cxn modelId="{53E4412F-3295-4691-981D-2C21F580270D}" type="presParOf" srcId="{6AC87725-DD3E-45F7-A2E5-BCBFBEE2E98F}" destId="{789F6303-EFBD-4FE2-BA67-7A7A7EF5312D}" srcOrd="37" destOrd="0" presId="urn:microsoft.com/office/officeart/2005/8/layout/list1"/>
    <dgm:cxn modelId="{85DB5E15-10D4-44E1-94EC-05E29A52D4ED}" type="presParOf" srcId="{6AC87725-DD3E-45F7-A2E5-BCBFBEE2E98F}" destId="{6DACE451-DFC3-4668-8AD2-5DFCBEABE7B3}" srcOrd="3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B714AE-5CE3-4B80-B660-105F499B622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73F67-0228-4A39-A8C9-2B5EF3433283}">
      <dgm:prSet custT="1"/>
      <dgm:spPr/>
      <dgm:t>
        <a:bodyPr lIns="36000" tIns="36000" rIns="36000" bIns="36000"/>
        <a:lstStyle/>
        <a:p>
          <a:pPr algn="l" rtl="0">
            <a:lnSpc>
              <a:spcPct val="150000"/>
            </a:lnSpc>
          </a:pPr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l" rtl="0">
            <a:lnSpc>
              <a:spcPct val="150000"/>
            </a:lnSpc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 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                     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СТАЖИРОВОЧНАЯ  ПЛОЩАДКА </a:t>
          </a:r>
        </a:p>
        <a:p>
          <a:pPr algn="l" rtl="0">
            <a:lnSpc>
              <a:spcPct val="150000"/>
            </a:lnSpc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</a:t>
          </a:r>
        </a:p>
        <a:p>
          <a:pPr algn="l" rtl="0">
            <a:lnSpc>
              <a:spcPct val="150000"/>
            </a:lnSpc>
          </a:pP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                             - </a:t>
          </a:r>
          <a:r>
            <a: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временная структура ОГБПОУ ТБМК,  осуществляющая повышение квалификации работников ПОО Томской области, Сибирского федерального округа и зарубежных профессиональных образовательных организаций</a:t>
          </a:r>
          <a:endParaRPr lang="ru-RU" sz="2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B46F43F-A1D4-4E08-8D61-1BE060D52B2B}" type="parTrans" cxnId="{CB9BB6B5-EE3C-4988-B7B4-E57E2414865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752E1D-C817-4479-8A30-B4E9810695E9}" type="sibTrans" cxnId="{CB9BB6B5-EE3C-4988-B7B4-E57E2414865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AD284-9432-4DB0-96AE-AB7508625E31}" type="pres">
      <dgm:prSet presAssocID="{B4B714AE-5CE3-4B80-B660-105F499B62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09383-F13F-427F-96A8-56F12ECA0A80}" type="pres">
      <dgm:prSet presAssocID="{2EC73F67-0228-4A39-A8C9-2B5EF3433283}" presName="parentText" presStyleLbl="node1" presStyleIdx="0" presStyleCnt="1" custScaleY="1015349" custLinFactNeighborX="2911" custLinFactNeighborY="3041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B9BB6B5-EE3C-4988-B7B4-E57E24148652}" srcId="{B4B714AE-5CE3-4B80-B660-105F499B622C}" destId="{2EC73F67-0228-4A39-A8C9-2B5EF3433283}" srcOrd="0" destOrd="0" parTransId="{8B46F43F-A1D4-4E08-8D61-1BE060D52B2B}" sibTransId="{73752E1D-C817-4479-8A30-B4E9810695E9}"/>
    <dgm:cxn modelId="{87E69C9A-210B-401B-9C33-0D9A02C7BB1E}" type="presOf" srcId="{B4B714AE-5CE3-4B80-B660-105F499B622C}" destId="{F13AD284-9432-4DB0-96AE-AB7508625E31}" srcOrd="0" destOrd="0" presId="urn:microsoft.com/office/officeart/2005/8/layout/vList2"/>
    <dgm:cxn modelId="{1367995B-9703-43DD-A3FF-9FCC2226F281}" type="presOf" srcId="{2EC73F67-0228-4A39-A8C9-2B5EF3433283}" destId="{FE009383-F13F-427F-96A8-56F12ECA0A80}" srcOrd="0" destOrd="0" presId="urn:microsoft.com/office/officeart/2005/8/layout/vList2"/>
    <dgm:cxn modelId="{0FB53ECD-2198-440B-A179-AE3014407D14}" type="presParOf" srcId="{F13AD284-9432-4DB0-96AE-AB7508625E31}" destId="{FE009383-F13F-427F-96A8-56F12ECA0A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34BAA5-F432-402C-BC30-DE68C6196BEA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0BBEF3-0B80-4D01-A790-7E11437233D6}">
      <dgm:prSet custT="1"/>
      <dgm:spPr>
        <a:solidFill>
          <a:srgbClr val="E5F2F7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3600" b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Направления работы стажировочной площадки</a:t>
          </a:r>
          <a:endParaRPr lang="ru-RU" sz="3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3164A62-9DE4-43D1-8721-9438D68CC70A}" type="parTrans" cxnId="{BD33A228-CADA-4717-8D21-D0700AC3951C}">
      <dgm:prSet/>
      <dgm:spPr/>
      <dgm:t>
        <a:bodyPr/>
        <a:lstStyle/>
        <a:p>
          <a:endParaRPr lang="ru-RU"/>
        </a:p>
      </dgm:t>
    </dgm:pt>
    <dgm:pt modelId="{DBA887EC-A560-43CD-8A1A-DC05A330C8CF}" type="sibTrans" cxnId="{BD33A228-CADA-4717-8D21-D0700AC3951C}">
      <dgm:prSet/>
      <dgm:spPr/>
      <dgm:t>
        <a:bodyPr/>
        <a:lstStyle/>
        <a:p>
          <a:endParaRPr lang="ru-RU"/>
        </a:p>
      </dgm:t>
    </dgm:pt>
    <dgm:pt modelId="{1C522241-CD3F-4EB5-82E6-BF985D8336EA}">
      <dgm:prSet/>
      <dgm:spPr/>
      <dgm:t>
        <a:bodyPr/>
        <a:lstStyle/>
        <a:p>
          <a:endParaRPr lang="ru-RU"/>
        </a:p>
      </dgm:t>
    </dgm:pt>
    <dgm:pt modelId="{7D5147EF-D9BF-47FB-AE11-148EEC1C0822}" type="parTrans" cxnId="{4C123310-0A4D-4BAA-93D3-7072198F1CE2}">
      <dgm:prSet/>
      <dgm:spPr/>
      <dgm:t>
        <a:bodyPr/>
        <a:lstStyle/>
        <a:p>
          <a:endParaRPr lang="ru-RU"/>
        </a:p>
      </dgm:t>
    </dgm:pt>
    <dgm:pt modelId="{1DD2FF24-A128-4E21-B0B0-D829D4BDFBA7}" type="sibTrans" cxnId="{4C123310-0A4D-4BAA-93D3-7072198F1CE2}">
      <dgm:prSet/>
      <dgm:spPr/>
      <dgm:t>
        <a:bodyPr/>
        <a:lstStyle/>
        <a:p>
          <a:endParaRPr lang="ru-RU"/>
        </a:p>
      </dgm:t>
    </dgm:pt>
    <dgm:pt modelId="{E56B1DA9-A671-4FC7-828F-C5B745268708}">
      <dgm:prSet/>
      <dgm:spPr/>
      <dgm:t>
        <a:bodyPr/>
        <a:lstStyle/>
        <a:p>
          <a:endParaRPr lang="ru-RU"/>
        </a:p>
      </dgm:t>
    </dgm:pt>
    <dgm:pt modelId="{83115E3A-5A77-4F6B-B63E-9B58EB6B5A0B}" type="parTrans" cxnId="{23021972-B36E-4B08-AF16-8D244AFEB75F}">
      <dgm:prSet/>
      <dgm:spPr/>
      <dgm:t>
        <a:bodyPr/>
        <a:lstStyle/>
        <a:p>
          <a:endParaRPr lang="ru-RU"/>
        </a:p>
      </dgm:t>
    </dgm:pt>
    <dgm:pt modelId="{CCE3F89C-1B27-45DF-9554-0B0327DE077A}" type="sibTrans" cxnId="{23021972-B36E-4B08-AF16-8D244AFEB75F}">
      <dgm:prSet/>
      <dgm:spPr/>
      <dgm:t>
        <a:bodyPr/>
        <a:lstStyle/>
        <a:p>
          <a:endParaRPr lang="ru-RU"/>
        </a:p>
      </dgm:t>
    </dgm:pt>
    <dgm:pt modelId="{A7A9EF04-7B9A-4653-9964-722F6590E98D}">
      <dgm:prSet/>
      <dgm:spPr/>
      <dgm:t>
        <a:bodyPr/>
        <a:lstStyle/>
        <a:p>
          <a:endParaRPr lang="ru-RU"/>
        </a:p>
      </dgm:t>
    </dgm:pt>
    <dgm:pt modelId="{DFAAE828-A0B9-4BBA-A9A6-CBFC926A6395}" type="parTrans" cxnId="{D41DC07A-C05F-4043-B6FF-B57D4D4FDA27}">
      <dgm:prSet/>
      <dgm:spPr/>
      <dgm:t>
        <a:bodyPr/>
        <a:lstStyle/>
        <a:p>
          <a:endParaRPr lang="ru-RU"/>
        </a:p>
      </dgm:t>
    </dgm:pt>
    <dgm:pt modelId="{C56F7678-C1ED-45B5-8574-A4CBD1F413CC}" type="sibTrans" cxnId="{D41DC07A-C05F-4043-B6FF-B57D4D4FDA27}">
      <dgm:prSet/>
      <dgm:spPr/>
      <dgm:t>
        <a:bodyPr/>
        <a:lstStyle/>
        <a:p>
          <a:endParaRPr lang="ru-RU"/>
        </a:p>
      </dgm:t>
    </dgm:pt>
    <dgm:pt modelId="{B57DE83F-9D63-4F83-93B6-CC97DB07A0FE}">
      <dgm:prSet/>
      <dgm:spPr/>
      <dgm:t>
        <a:bodyPr/>
        <a:lstStyle/>
        <a:p>
          <a:endParaRPr lang="ru-RU"/>
        </a:p>
      </dgm:t>
    </dgm:pt>
    <dgm:pt modelId="{CA9A3A2B-0B29-4A8D-BC78-46AAA0BC8B0E}" type="parTrans" cxnId="{1D93DFEC-0F8B-44BE-BFCC-E693ACADB321}">
      <dgm:prSet/>
      <dgm:spPr/>
      <dgm:t>
        <a:bodyPr/>
        <a:lstStyle/>
        <a:p>
          <a:endParaRPr lang="ru-RU"/>
        </a:p>
      </dgm:t>
    </dgm:pt>
    <dgm:pt modelId="{769252EB-979B-4623-A67D-51768EDF54C8}" type="sibTrans" cxnId="{1D93DFEC-0F8B-44BE-BFCC-E693ACADB321}">
      <dgm:prSet/>
      <dgm:spPr/>
      <dgm:t>
        <a:bodyPr/>
        <a:lstStyle/>
        <a:p>
          <a:endParaRPr lang="ru-RU"/>
        </a:p>
      </dgm:t>
    </dgm:pt>
    <dgm:pt modelId="{7670B17C-0ABD-45C5-B880-6AACBD816630}">
      <dgm:prSet/>
      <dgm:spPr/>
      <dgm:t>
        <a:bodyPr/>
        <a:lstStyle/>
        <a:p>
          <a:pPr rtl="0"/>
          <a:endParaRPr lang="ru-RU" dirty="0"/>
        </a:p>
      </dgm:t>
    </dgm:pt>
    <dgm:pt modelId="{4C031684-37B7-4F9F-8511-F41D9C73F063}" type="parTrans" cxnId="{F063B9DC-866E-408D-9E11-947049EFFF84}">
      <dgm:prSet/>
      <dgm:spPr/>
      <dgm:t>
        <a:bodyPr/>
        <a:lstStyle/>
        <a:p>
          <a:endParaRPr lang="ru-RU"/>
        </a:p>
      </dgm:t>
    </dgm:pt>
    <dgm:pt modelId="{C3B71387-59F4-40A7-8083-77748FE0CABE}" type="sibTrans" cxnId="{F063B9DC-866E-408D-9E11-947049EFFF84}">
      <dgm:prSet/>
      <dgm:spPr/>
      <dgm:t>
        <a:bodyPr/>
        <a:lstStyle/>
        <a:p>
          <a:endParaRPr lang="ru-RU"/>
        </a:p>
      </dgm:t>
    </dgm:pt>
    <dgm:pt modelId="{70B63D5E-0AD9-4D5D-8447-0733F357A0BC}">
      <dgm:prSet/>
      <dgm:spPr/>
      <dgm:t>
        <a:bodyPr/>
        <a:lstStyle/>
        <a:p>
          <a:pPr rtl="0"/>
          <a:endParaRPr lang="ru-RU" dirty="0"/>
        </a:p>
      </dgm:t>
    </dgm:pt>
    <dgm:pt modelId="{02568D16-B817-4069-A8D6-7F3286E032D2}" type="parTrans" cxnId="{D02E5AE9-5A47-4C52-AF69-D5E206903491}">
      <dgm:prSet/>
      <dgm:spPr/>
      <dgm:t>
        <a:bodyPr/>
        <a:lstStyle/>
        <a:p>
          <a:endParaRPr lang="ru-RU"/>
        </a:p>
      </dgm:t>
    </dgm:pt>
    <dgm:pt modelId="{CF779E18-D56A-49E8-AF9C-1F1F5F817645}" type="sibTrans" cxnId="{D02E5AE9-5A47-4C52-AF69-D5E206903491}">
      <dgm:prSet/>
      <dgm:spPr/>
      <dgm:t>
        <a:bodyPr/>
        <a:lstStyle/>
        <a:p>
          <a:endParaRPr lang="ru-RU"/>
        </a:p>
      </dgm:t>
    </dgm:pt>
    <dgm:pt modelId="{62E55CBB-B364-4595-87FA-C9833C5715E7}">
      <dgm:prSet/>
      <dgm:spPr/>
      <dgm:t>
        <a:bodyPr/>
        <a:lstStyle/>
        <a:p>
          <a:pPr algn="ctr"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Совместная работа с Институтом развития образования РАО при ТГПУ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E2D58-7A07-4363-B424-ABE8027DE11F}" type="parTrans" cxnId="{8F7CD014-C953-493A-A404-06016A77AC56}">
      <dgm:prSet/>
      <dgm:spPr/>
      <dgm:t>
        <a:bodyPr/>
        <a:lstStyle/>
        <a:p>
          <a:endParaRPr lang="ru-RU"/>
        </a:p>
      </dgm:t>
    </dgm:pt>
    <dgm:pt modelId="{3436FDD0-F061-4C7F-97D1-A1B5D442EF69}" type="sibTrans" cxnId="{8F7CD014-C953-493A-A404-06016A77AC56}">
      <dgm:prSet/>
      <dgm:spPr/>
      <dgm:t>
        <a:bodyPr/>
        <a:lstStyle/>
        <a:p>
          <a:endParaRPr lang="ru-RU"/>
        </a:p>
      </dgm:t>
    </dgm:pt>
    <dgm:pt modelId="{A0CAD1AA-864F-40CF-88F1-8B11FD8DAFA2}">
      <dgm:prSet/>
      <dgm:spPr/>
      <dgm:t>
        <a:bodyPr/>
        <a:lstStyle/>
        <a:p>
          <a:pPr algn="ctr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Деятельность стажировочной площадки в рамках плана работы колледжа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DDE1678-46D0-4953-9F83-49D4EB2C01C0}" type="parTrans" cxnId="{5B050211-A102-406F-81C8-4AEC7C931485}">
      <dgm:prSet/>
      <dgm:spPr/>
      <dgm:t>
        <a:bodyPr/>
        <a:lstStyle/>
        <a:p>
          <a:endParaRPr lang="ru-RU"/>
        </a:p>
      </dgm:t>
    </dgm:pt>
    <dgm:pt modelId="{FF180B65-804D-4F89-A216-C22F6DEB3524}" type="sibTrans" cxnId="{5B050211-A102-406F-81C8-4AEC7C931485}">
      <dgm:prSet/>
      <dgm:spPr/>
      <dgm:t>
        <a:bodyPr/>
        <a:lstStyle/>
        <a:p>
          <a:endParaRPr lang="ru-RU"/>
        </a:p>
      </dgm:t>
    </dgm:pt>
    <dgm:pt modelId="{DEB1D433-9B54-45AA-8DA7-7CFBA0CAB6B7}">
      <dgm:prSet/>
      <dgm:spPr/>
      <dgm:t>
        <a:bodyPr/>
        <a:lstStyle/>
        <a:p>
          <a:endParaRPr lang="ru-RU"/>
        </a:p>
      </dgm:t>
    </dgm:pt>
    <dgm:pt modelId="{A0EB4811-ADA3-4C7E-8BFE-7C9AEC92BF2B}" type="parTrans" cxnId="{5611AE09-4542-49E1-A771-FCD8406BF4FC}">
      <dgm:prSet/>
      <dgm:spPr/>
      <dgm:t>
        <a:bodyPr/>
        <a:lstStyle/>
        <a:p>
          <a:endParaRPr lang="ru-RU"/>
        </a:p>
      </dgm:t>
    </dgm:pt>
    <dgm:pt modelId="{229B051D-6CD5-4872-98F6-D00F1069454C}" type="sibTrans" cxnId="{5611AE09-4542-49E1-A771-FCD8406BF4FC}">
      <dgm:prSet/>
      <dgm:spPr/>
      <dgm:t>
        <a:bodyPr/>
        <a:lstStyle/>
        <a:p>
          <a:endParaRPr lang="ru-RU"/>
        </a:p>
      </dgm:t>
    </dgm:pt>
    <dgm:pt modelId="{64373CB9-921D-49E9-8E00-45FA92B3AAE4}">
      <dgm:prSet/>
      <dgm:spPr/>
      <dgm:t>
        <a:bodyPr/>
        <a:lstStyle/>
        <a:p>
          <a:endParaRPr lang="ru-RU"/>
        </a:p>
      </dgm:t>
    </dgm:pt>
    <dgm:pt modelId="{0D87E7E0-45E8-4764-970D-CC06EFC025EE}" type="parTrans" cxnId="{EBE40F80-29A0-4762-B875-D159CBAFE113}">
      <dgm:prSet/>
      <dgm:spPr/>
      <dgm:t>
        <a:bodyPr/>
        <a:lstStyle/>
        <a:p>
          <a:endParaRPr lang="ru-RU"/>
        </a:p>
      </dgm:t>
    </dgm:pt>
    <dgm:pt modelId="{9A2A420E-9371-4B12-92E2-557931FDEA00}" type="sibTrans" cxnId="{EBE40F80-29A0-4762-B875-D159CBAFE113}">
      <dgm:prSet/>
      <dgm:spPr/>
      <dgm:t>
        <a:bodyPr/>
        <a:lstStyle/>
        <a:p>
          <a:endParaRPr lang="ru-RU"/>
        </a:p>
      </dgm:t>
    </dgm:pt>
    <dgm:pt modelId="{476175E7-528D-4BFD-93DC-D3A901ECE846}">
      <dgm:prSet/>
      <dgm:spPr/>
      <dgm:t>
        <a:bodyPr/>
        <a:lstStyle/>
        <a:p>
          <a:endParaRPr lang="ru-RU"/>
        </a:p>
      </dgm:t>
    </dgm:pt>
    <dgm:pt modelId="{14A73685-7F93-4A3F-8AD5-89E370DC493F}" type="parTrans" cxnId="{135C28C1-AC37-4721-BDB2-DCF404BD864F}">
      <dgm:prSet/>
      <dgm:spPr/>
      <dgm:t>
        <a:bodyPr/>
        <a:lstStyle/>
        <a:p>
          <a:endParaRPr lang="ru-RU"/>
        </a:p>
      </dgm:t>
    </dgm:pt>
    <dgm:pt modelId="{D9BEC547-0BA5-405B-9BC0-ACF99353963D}" type="sibTrans" cxnId="{135C28C1-AC37-4721-BDB2-DCF404BD864F}">
      <dgm:prSet/>
      <dgm:spPr/>
      <dgm:t>
        <a:bodyPr/>
        <a:lstStyle/>
        <a:p>
          <a:endParaRPr lang="ru-RU"/>
        </a:p>
      </dgm:t>
    </dgm:pt>
    <dgm:pt modelId="{78FFBBBE-4CEE-47C9-A29B-AA7ED5D25921}">
      <dgm:prSet/>
      <dgm:spPr/>
      <dgm:t>
        <a:bodyPr/>
        <a:lstStyle/>
        <a:p>
          <a:endParaRPr lang="ru-RU"/>
        </a:p>
      </dgm:t>
    </dgm:pt>
    <dgm:pt modelId="{965079E8-0E2A-4ECE-A484-F5A10A5A7EB4}" type="parTrans" cxnId="{0A5781E8-24F2-48DF-A8E2-6A801762199C}">
      <dgm:prSet/>
      <dgm:spPr/>
      <dgm:t>
        <a:bodyPr/>
        <a:lstStyle/>
        <a:p>
          <a:endParaRPr lang="ru-RU"/>
        </a:p>
      </dgm:t>
    </dgm:pt>
    <dgm:pt modelId="{7B596A84-1F12-4887-8768-A6D537A2A711}" type="sibTrans" cxnId="{0A5781E8-24F2-48DF-A8E2-6A801762199C}">
      <dgm:prSet/>
      <dgm:spPr/>
      <dgm:t>
        <a:bodyPr/>
        <a:lstStyle/>
        <a:p>
          <a:endParaRPr lang="ru-RU"/>
        </a:p>
      </dgm:t>
    </dgm:pt>
    <dgm:pt modelId="{F683D272-0F6C-44C4-9CD3-2FCCD5D60BDB}">
      <dgm:prSet/>
      <dgm:spPr/>
      <dgm:t>
        <a:bodyPr/>
        <a:lstStyle/>
        <a:p>
          <a:endParaRPr lang="ru-RU"/>
        </a:p>
      </dgm:t>
    </dgm:pt>
    <dgm:pt modelId="{F2F3ABDF-210B-4C3A-AF5C-3144A702EFBD}" type="parTrans" cxnId="{351EB65D-1FB1-4F13-9A28-E390D557EA65}">
      <dgm:prSet/>
      <dgm:spPr/>
      <dgm:t>
        <a:bodyPr/>
        <a:lstStyle/>
        <a:p>
          <a:endParaRPr lang="ru-RU"/>
        </a:p>
      </dgm:t>
    </dgm:pt>
    <dgm:pt modelId="{13CD0617-304E-488D-8C07-1970FECBE7AE}" type="sibTrans" cxnId="{351EB65D-1FB1-4F13-9A28-E390D557EA65}">
      <dgm:prSet/>
      <dgm:spPr/>
      <dgm:t>
        <a:bodyPr/>
        <a:lstStyle/>
        <a:p>
          <a:endParaRPr lang="ru-RU"/>
        </a:p>
      </dgm:t>
    </dgm:pt>
    <dgm:pt modelId="{1B98038C-030D-4005-9CE3-62D193B83CC5}">
      <dgm:prSet/>
      <dgm:spPr/>
      <dgm:t>
        <a:bodyPr/>
        <a:lstStyle/>
        <a:p>
          <a:endParaRPr lang="ru-RU"/>
        </a:p>
      </dgm:t>
    </dgm:pt>
    <dgm:pt modelId="{86571F97-D248-43BB-B361-1F1E16487014}" type="parTrans" cxnId="{5A6DCE86-D1EB-4C3C-BECE-248884186428}">
      <dgm:prSet/>
      <dgm:spPr/>
      <dgm:t>
        <a:bodyPr/>
        <a:lstStyle/>
        <a:p>
          <a:endParaRPr lang="ru-RU"/>
        </a:p>
      </dgm:t>
    </dgm:pt>
    <dgm:pt modelId="{C403B1FA-4D8C-4419-90D2-6BA5B1568FE3}" type="sibTrans" cxnId="{5A6DCE86-D1EB-4C3C-BECE-248884186428}">
      <dgm:prSet/>
      <dgm:spPr/>
      <dgm:t>
        <a:bodyPr/>
        <a:lstStyle/>
        <a:p>
          <a:endParaRPr lang="ru-RU"/>
        </a:p>
      </dgm:t>
    </dgm:pt>
    <dgm:pt modelId="{092BA447-0F7C-4C6C-86CC-D9EFF8F5077C}">
      <dgm:prSet/>
      <dgm:spPr/>
      <dgm:t>
        <a:bodyPr/>
        <a:lstStyle/>
        <a:p>
          <a:endParaRPr lang="ru-RU"/>
        </a:p>
      </dgm:t>
    </dgm:pt>
    <dgm:pt modelId="{8E787527-00C0-4FDE-8E6F-9A1EA890669F}" type="parTrans" cxnId="{6828CA38-2F32-4F4B-AB1F-A0F736DF55DA}">
      <dgm:prSet/>
      <dgm:spPr/>
      <dgm:t>
        <a:bodyPr/>
        <a:lstStyle/>
        <a:p>
          <a:endParaRPr lang="ru-RU"/>
        </a:p>
      </dgm:t>
    </dgm:pt>
    <dgm:pt modelId="{3860218E-AFFA-4868-BD22-01CA19611913}" type="sibTrans" cxnId="{6828CA38-2F32-4F4B-AB1F-A0F736DF55DA}">
      <dgm:prSet/>
      <dgm:spPr/>
      <dgm:t>
        <a:bodyPr/>
        <a:lstStyle/>
        <a:p>
          <a:endParaRPr lang="ru-RU"/>
        </a:p>
      </dgm:t>
    </dgm:pt>
    <dgm:pt modelId="{489C7500-7F77-4093-8B03-43B2129410B3}">
      <dgm:prSet/>
      <dgm:spPr/>
      <dgm:t>
        <a:bodyPr/>
        <a:lstStyle/>
        <a:p>
          <a:pPr algn="ctr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Совместная работа с ОГБОУ ДО «Учебно-методический центр дополнительного профессионального образования» Томской области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BAF7A-1CEB-4472-A696-EE4B44581CD6}" type="parTrans" cxnId="{1E9EE002-AE9C-442E-BFAD-1C81206095B1}">
      <dgm:prSet/>
      <dgm:spPr/>
      <dgm:t>
        <a:bodyPr/>
        <a:lstStyle/>
        <a:p>
          <a:endParaRPr lang="ru-RU"/>
        </a:p>
      </dgm:t>
    </dgm:pt>
    <dgm:pt modelId="{FDFEE6F8-BA3B-4BF7-8810-FD3F5DE04A53}" type="sibTrans" cxnId="{1E9EE002-AE9C-442E-BFAD-1C81206095B1}">
      <dgm:prSet/>
      <dgm:spPr/>
      <dgm:t>
        <a:bodyPr/>
        <a:lstStyle/>
        <a:p>
          <a:endParaRPr lang="ru-RU"/>
        </a:p>
      </dgm:t>
    </dgm:pt>
    <dgm:pt modelId="{E306826A-9DE3-4BB8-B0AF-462CA2672EFC}">
      <dgm:prSet/>
      <dgm:spPr/>
      <dgm:t>
        <a:bodyPr/>
        <a:lstStyle/>
        <a:p>
          <a:pPr algn="ctr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Совместная работа с Советом директоров медицинских колледжей Сибирского федерального округ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5B3BA-66D3-4782-989F-BF02EBC8C22B}" type="parTrans" cxnId="{6AA8BB1D-865C-45B3-97BC-5CEB296F67E5}">
      <dgm:prSet/>
      <dgm:spPr/>
      <dgm:t>
        <a:bodyPr/>
        <a:lstStyle/>
        <a:p>
          <a:endParaRPr lang="ru-RU"/>
        </a:p>
      </dgm:t>
    </dgm:pt>
    <dgm:pt modelId="{BB0A605F-CF5B-44CB-8670-81D188ADFCDA}" type="sibTrans" cxnId="{6AA8BB1D-865C-45B3-97BC-5CEB296F67E5}">
      <dgm:prSet/>
      <dgm:spPr/>
      <dgm:t>
        <a:bodyPr/>
        <a:lstStyle/>
        <a:p>
          <a:endParaRPr lang="ru-RU"/>
        </a:p>
      </dgm:t>
    </dgm:pt>
    <dgm:pt modelId="{2EDBE28F-19B0-4BDF-9FC9-C024301566E4}" type="pres">
      <dgm:prSet presAssocID="{9D34BAA5-F432-402C-BC30-DE68C6196BE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900B2D-7623-4D20-9FF1-D290C6C0B610}" type="pres">
      <dgm:prSet presAssocID="{9D34BAA5-F432-402C-BC30-DE68C6196BEA}" presName="matrix" presStyleCnt="0"/>
      <dgm:spPr/>
      <dgm:t>
        <a:bodyPr/>
        <a:lstStyle/>
        <a:p>
          <a:endParaRPr lang="ru-RU"/>
        </a:p>
      </dgm:t>
    </dgm:pt>
    <dgm:pt modelId="{AD88A582-700F-44C8-9922-8300273479FC}" type="pres">
      <dgm:prSet presAssocID="{9D34BAA5-F432-402C-BC30-DE68C6196BEA}" presName="tile1" presStyleLbl="node1" presStyleIdx="0" presStyleCnt="4"/>
      <dgm:spPr/>
      <dgm:t>
        <a:bodyPr/>
        <a:lstStyle/>
        <a:p>
          <a:endParaRPr lang="ru-RU"/>
        </a:p>
      </dgm:t>
    </dgm:pt>
    <dgm:pt modelId="{C43B93A8-2005-4915-BCBC-47EE04A80794}" type="pres">
      <dgm:prSet presAssocID="{9D34BAA5-F432-402C-BC30-DE68C6196B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99B24-2642-47E3-8EC3-59E92835BE86}" type="pres">
      <dgm:prSet presAssocID="{9D34BAA5-F432-402C-BC30-DE68C6196BEA}" presName="tile2" presStyleLbl="node1" presStyleIdx="1" presStyleCnt="4"/>
      <dgm:spPr/>
      <dgm:t>
        <a:bodyPr/>
        <a:lstStyle/>
        <a:p>
          <a:endParaRPr lang="ru-RU"/>
        </a:p>
      </dgm:t>
    </dgm:pt>
    <dgm:pt modelId="{7D3DBAFC-EEA7-4F62-9B00-110B33683F77}" type="pres">
      <dgm:prSet presAssocID="{9D34BAA5-F432-402C-BC30-DE68C6196B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55B39-C238-47C4-86F6-0100990A463C}" type="pres">
      <dgm:prSet presAssocID="{9D34BAA5-F432-402C-BC30-DE68C6196BEA}" presName="tile3" presStyleLbl="node1" presStyleIdx="2" presStyleCnt="4"/>
      <dgm:spPr/>
      <dgm:t>
        <a:bodyPr/>
        <a:lstStyle/>
        <a:p>
          <a:endParaRPr lang="ru-RU"/>
        </a:p>
      </dgm:t>
    </dgm:pt>
    <dgm:pt modelId="{0F8EB3FF-4FC8-40DA-9FE9-4E8A08D258EF}" type="pres">
      <dgm:prSet presAssocID="{9D34BAA5-F432-402C-BC30-DE68C6196B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F6B5C-4177-46EC-B14E-E34DF37CE820}" type="pres">
      <dgm:prSet presAssocID="{9D34BAA5-F432-402C-BC30-DE68C6196BEA}" presName="tile4" presStyleLbl="node1" presStyleIdx="3" presStyleCnt="4"/>
      <dgm:spPr/>
      <dgm:t>
        <a:bodyPr/>
        <a:lstStyle/>
        <a:p>
          <a:endParaRPr lang="ru-RU"/>
        </a:p>
      </dgm:t>
    </dgm:pt>
    <dgm:pt modelId="{F6630ECC-164D-4A40-AEB7-872E426D7DB2}" type="pres">
      <dgm:prSet presAssocID="{9D34BAA5-F432-402C-BC30-DE68C6196B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4A784-9F8F-43D0-8BC7-3AF1A59FDE09}" type="pres">
      <dgm:prSet presAssocID="{9D34BAA5-F432-402C-BC30-DE68C6196BEA}" presName="centerTile" presStyleLbl="fgShp" presStyleIdx="0" presStyleCnt="1" custScaleX="232493" custScaleY="10337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E5AE9-5A47-4C52-AF69-D5E206903491}" srcId="{9D34BAA5-F432-402C-BC30-DE68C6196BEA}" destId="{70B63D5E-0AD9-4D5D-8447-0733F357A0BC}" srcOrd="6" destOrd="0" parTransId="{02568D16-B817-4069-A8D6-7F3286E032D2}" sibTransId="{CF779E18-D56A-49E8-AF9C-1F1F5F817645}"/>
    <dgm:cxn modelId="{1D93DFEC-0F8B-44BE-BFCC-E693ACADB321}" srcId="{9D34BAA5-F432-402C-BC30-DE68C6196BEA}" destId="{B57DE83F-9D63-4F83-93B6-CC97DB07A0FE}" srcOrd="4" destOrd="0" parTransId="{CA9A3A2B-0B29-4A8D-BC78-46AAA0BC8B0E}" sibTransId="{769252EB-979B-4623-A67D-51768EDF54C8}"/>
    <dgm:cxn modelId="{FAE691D2-ABA5-4342-BE8B-BBFD11850906}" type="presOf" srcId="{E306826A-9DE3-4BB8-B0AF-462CA2672EFC}" destId="{0F8EB3FF-4FC8-40DA-9FE9-4E8A08D258EF}" srcOrd="1" destOrd="0" presId="urn:microsoft.com/office/officeart/2005/8/layout/matrix1"/>
    <dgm:cxn modelId="{E34FAB83-533C-44BA-927F-E2A6AF7C6F23}" type="presOf" srcId="{A0CAD1AA-864F-40CF-88F1-8B11FD8DAFA2}" destId="{16999B24-2642-47E3-8EC3-59E92835BE86}" srcOrd="0" destOrd="0" presId="urn:microsoft.com/office/officeart/2005/8/layout/matrix1"/>
    <dgm:cxn modelId="{0A5781E8-24F2-48DF-A8E2-6A801762199C}" srcId="{660BBEF3-0B80-4D01-A790-7E11437233D6}" destId="{78FFBBBE-4CEE-47C9-A29B-AA7ED5D25921}" srcOrd="9" destOrd="0" parTransId="{965079E8-0E2A-4ECE-A484-F5A10A5A7EB4}" sibTransId="{7B596A84-1F12-4887-8768-A6D537A2A711}"/>
    <dgm:cxn modelId="{D41DC07A-C05F-4043-B6FF-B57D4D4FDA27}" srcId="{9D34BAA5-F432-402C-BC30-DE68C6196BEA}" destId="{A7A9EF04-7B9A-4653-9964-722F6590E98D}" srcOrd="3" destOrd="0" parTransId="{DFAAE828-A0B9-4BBA-A9A6-CBFC926A6395}" sibTransId="{C56F7678-C1ED-45B5-8574-A4CBD1F413CC}"/>
    <dgm:cxn modelId="{135C28C1-AC37-4721-BDB2-DCF404BD864F}" srcId="{660BBEF3-0B80-4D01-A790-7E11437233D6}" destId="{476175E7-528D-4BFD-93DC-D3A901ECE846}" srcOrd="6" destOrd="0" parTransId="{14A73685-7F93-4A3F-8AD5-89E370DC493F}" sibTransId="{D9BEC547-0BA5-405B-9BC0-ACF99353963D}"/>
    <dgm:cxn modelId="{2096329A-C05C-49FE-BCC9-E06F72089D7C}" type="presOf" srcId="{489C7500-7F77-4093-8B03-43B2129410B3}" destId="{F6630ECC-164D-4A40-AEB7-872E426D7DB2}" srcOrd="1" destOrd="0" presId="urn:microsoft.com/office/officeart/2005/8/layout/matrix1"/>
    <dgm:cxn modelId="{4C123310-0A4D-4BAA-93D3-7072198F1CE2}" srcId="{9D34BAA5-F432-402C-BC30-DE68C6196BEA}" destId="{1C522241-CD3F-4EB5-82E6-BF985D8336EA}" srcOrd="1" destOrd="0" parTransId="{7D5147EF-D9BF-47FB-AE11-148EEC1C0822}" sibTransId="{1DD2FF24-A128-4E21-B0B0-D829D4BDFBA7}"/>
    <dgm:cxn modelId="{23021972-B36E-4B08-AF16-8D244AFEB75F}" srcId="{9D34BAA5-F432-402C-BC30-DE68C6196BEA}" destId="{E56B1DA9-A671-4FC7-828F-C5B745268708}" srcOrd="2" destOrd="0" parTransId="{83115E3A-5A77-4F6B-B63E-9B58EB6B5A0B}" sibTransId="{CCE3F89C-1B27-45DF-9554-0B0327DE077A}"/>
    <dgm:cxn modelId="{172C1834-3BFE-402A-A241-339B128D5E02}" type="presOf" srcId="{E306826A-9DE3-4BB8-B0AF-462CA2672EFC}" destId="{93555B39-C238-47C4-86F6-0100990A463C}" srcOrd="0" destOrd="0" presId="urn:microsoft.com/office/officeart/2005/8/layout/matrix1"/>
    <dgm:cxn modelId="{B9984D70-1194-4E74-B705-D80A62EA4800}" type="presOf" srcId="{A0CAD1AA-864F-40CF-88F1-8B11FD8DAFA2}" destId="{7D3DBAFC-EEA7-4F62-9B00-110B33683F77}" srcOrd="1" destOrd="0" presId="urn:microsoft.com/office/officeart/2005/8/layout/matrix1"/>
    <dgm:cxn modelId="{6AA8BB1D-865C-45B3-97BC-5CEB296F67E5}" srcId="{660BBEF3-0B80-4D01-A790-7E11437233D6}" destId="{E306826A-9DE3-4BB8-B0AF-462CA2672EFC}" srcOrd="2" destOrd="0" parTransId="{8D35B3BA-66D3-4782-989F-BF02EBC8C22B}" sibTransId="{BB0A605F-CF5B-44CB-8670-81D188ADFCDA}"/>
    <dgm:cxn modelId="{8F7CD014-C953-493A-A404-06016A77AC56}" srcId="{660BBEF3-0B80-4D01-A790-7E11437233D6}" destId="{62E55CBB-B364-4595-87FA-C9833C5715E7}" srcOrd="0" destOrd="0" parTransId="{BF4E2D58-7A07-4363-B424-ABE8027DE11F}" sibTransId="{3436FDD0-F061-4C7F-97D1-A1B5D442EF69}"/>
    <dgm:cxn modelId="{5A6DCE86-D1EB-4C3C-BECE-248884186428}" srcId="{660BBEF3-0B80-4D01-A790-7E11437233D6}" destId="{1B98038C-030D-4005-9CE3-62D193B83CC5}" srcOrd="5" destOrd="0" parTransId="{86571F97-D248-43BB-B361-1F1E16487014}" sibTransId="{C403B1FA-4D8C-4419-90D2-6BA5B1568FE3}"/>
    <dgm:cxn modelId="{351EB65D-1FB1-4F13-9A28-E390D557EA65}" srcId="{660BBEF3-0B80-4D01-A790-7E11437233D6}" destId="{F683D272-0F6C-44C4-9CD3-2FCCD5D60BDB}" srcOrd="8" destOrd="0" parTransId="{F2F3ABDF-210B-4C3A-AF5C-3144A702EFBD}" sibTransId="{13CD0617-304E-488D-8C07-1970FECBE7AE}"/>
    <dgm:cxn modelId="{EBE40F80-29A0-4762-B875-D159CBAFE113}" srcId="{660BBEF3-0B80-4D01-A790-7E11437233D6}" destId="{64373CB9-921D-49E9-8E00-45FA92B3AAE4}" srcOrd="10" destOrd="0" parTransId="{0D87E7E0-45E8-4764-970D-CC06EFC025EE}" sibTransId="{9A2A420E-9371-4B12-92E2-557931FDEA00}"/>
    <dgm:cxn modelId="{F063B9DC-866E-408D-9E11-947049EFFF84}" srcId="{9D34BAA5-F432-402C-BC30-DE68C6196BEA}" destId="{7670B17C-0ABD-45C5-B880-6AACBD816630}" srcOrd="5" destOrd="0" parTransId="{4C031684-37B7-4F9F-8511-F41D9C73F063}" sibTransId="{C3B71387-59F4-40A7-8083-77748FE0CABE}"/>
    <dgm:cxn modelId="{5B050211-A102-406F-81C8-4AEC7C931485}" srcId="{660BBEF3-0B80-4D01-A790-7E11437233D6}" destId="{A0CAD1AA-864F-40CF-88F1-8B11FD8DAFA2}" srcOrd="1" destOrd="0" parTransId="{6DDE1678-46D0-4953-9F83-49D4EB2C01C0}" sibTransId="{FF180B65-804D-4F89-A216-C22F6DEB3524}"/>
    <dgm:cxn modelId="{76BE434B-F4A0-4131-BA15-C852AC36C325}" type="presOf" srcId="{62E55CBB-B364-4595-87FA-C9833C5715E7}" destId="{AD88A582-700F-44C8-9922-8300273479FC}" srcOrd="0" destOrd="0" presId="urn:microsoft.com/office/officeart/2005/8/layout/matrix1"/>
    <dgm:cxn modelId="{BD33A228-CADA-4717-8D21-D0700AC3951C}" srcId="{9D34BAA5-F432-402C-BC30-DE68C6196BEA}" destId="{660BBEF3-0B80-4D01-A790-7E11437233D6}" srcOrd="0" destOrd="0" parTransId="{73164A62-9DE4-43D1-8721-9438D68CC70A}" sibTransId="{DBA887EC-A560-43CD-8A1A-DC05A330C8CF}"/>
    <dgm:cxn modelId="{5611AE09-4542-49E1-A771-FCD8406BF4FC}" srcId="{660BBEF3-0B80-4D01-A790-7E11437233D6}" destId="{DEB1D433-9B54-45AA-8DA7-7CFBA0CAB6B7}" srcOrd="7" destOrd="0" parTransId="{A0EB4811-ADA3-4C7E-8BFE-7C9AEC92BF2B}" sibTransId="{229B051D-6CD5-4872-98F6-D00F1069454C}"/>
    <dgm:cxn modelId="{D2F104A3-3D7E-4D56-A20A-07CB1F149018}" type="presOf" srcId="{489C7500-7F77-4093-8B03-43B2129410B3}" destId="{738F6B5C-4177-46EC-B14E-E34DF37CE820}" srcOrd="0" destOrd="0" presId="urn:microsoft.com/office/officeart/2005/8/layout/matrix1"/>
    <dgm:cxn modelId="{1E9EE002-AE9C-442E-BFAD-1C81206095B1}" srcId="{660BBEF3-0B80-4D01-A790-7E11437233D6}" destId="{489C7500-7F77-4093-8B03-43B2129410B3}" srcOrd="3" destOrd="0" parTransId="{2B7BAF7A-1CEB-4472-A696-EE4B44581CD6}" sibTransId="{FDFEE6F8-BA3B-4BF7-8810-FD3F5DE04A53}"/>
    <dgm:cxn modelId="{6828CA38-2F32-4F4B-AB1F-A0F736DF55DA}" srcId="{660BBEF3-0B80-4D01-A790-7E11437233D6}" destId="{092BA447-0F7C-4C6C-86CC-D9EFF8F5077C}" srcOrd="4" destOrd="0" parTransId="{8E787527-00C0-4FDE-8E6F-9A1EA890669F}" sibTransId="{3860218E-AFFA-4868-BD22-01CA19611913}"/>
    <dgm:cxn modelId="{C85D76AB-BC11-4EC7-AAE9-15B16625B3AD}" type="presOf" srcId="{9D34BAA5-F432-402C-BC30-DE68C6196BEA}" destId="{2EDBE28F-19B0-4BDF-9FC9-C024301566E4}" srcOrd="0" destOrd="0" presId="urn:microsoft.com/office/officeart/2005/8/layout/matrix1"/>
    <dgm:cxn modelId="{8BDD8679-F74A-4A2B-A0A4-B9DFC25C984C}" type="presOf" srcId="{660BBEF3-0B80-4D01-A790-7E11437233D6}" destId="{0794A784-9F8F-43D0-8BC7-3AF1A59FDE09}" srcOrd="0" destOrd="0" presId="urn:microsoft.com/office/officeart/2005/8/layout/matrix1"/>
    <dgm:cxn modelId="{B423F84D-272B-4FCF-A8C8-A49DEB64B041}" type="presOf" srcId="{62E55CBB-B364-4595-87FA-C9833C5715E7}" destId="{C43B93A8-2005-4915-BCBC-47EE04A80794}" srcOrd="1" destOrd="0" presId="urn:microsoft.com/office/officeart/2005/8/layout/matrix1"/>
    <dgm:cxn modelId="{13CF1439-6C3E-49AB-9D7C-CDB9016259AF}" type="presParOf" srcId="{2EDBE28F-19B0-4BDF-9FC9-C024301566E4}" destId="{09900B2D-7623-4D20-9FF1-D290C6C0B610}" srcOrd="0" destOrd="0" presId="urn:microsoft.com/office/officeart/2005/8/layout/matrix1"/>
    <dgm:cxn modelId="{0EB27308-9627-4132-B293-D124EEC2AD98}" type="presParOf" srcId="{09900B2D-7623-4D20-9FF1-D290C6C0B610}" destId="{AD88A582-700F-44C8-9922-8300273479FC}" srcOrd="0" destOrd="0" presId="urn:microsoft.com/office/officeart/2005/8/layout/matrix1"/>
    <dgm:cxn modelId="{0D93787D-1C59-4C0E-99DD-5AF9DF65AAE5}" type="presParOf" srcId="{09900B2D-7623-4D20-9FF1-D290C6C0B610}" destId="{C43B93A8-2005-4915-BCBC-47EE04A80794}" srcOrd="1" destOrd="0" presId="urn:microsoft.com/office/officeart/2005/8/layout/matrix1"/>
    <dgm:cxn modelId="{E16CEE16-2202-4D91-9142-5A75C04A4611}" type="presParOf" srcId="{09900B2D-7623-4D20-9FF1-D290C6C0B610}" destId="{16999B24-2642-47E3-8EC3-59E92835BE86}" srcOrd="2" destOrd="0" presId="urn:microsoft.com/office/officeart/2005/8/layout/matrix1"/>
    <dgm:cxn modelId="{41E7550C-4FE3-4621-B2D8-3FF7793FD2F1}" type="presParOf" srcId="{09900B2D-7623-4D20-9FF1-D290C6C0B610}" destId="{7D3DBAFC-EEA7-4F62-9B00-110B33683F77}" srcOrd="3" destOrd="0" presId="urn:microsoft.com/office/officeart/2005/8/layout/matrix1"/>
    <dgm:cxn modelId="{6630C383-939B-40D2-9564-CAF01AF81840}" type="presParOf" srcId="{09900B2D-7623-4D20-9FF1-D290C6C0B610}" destId="{93555B39-C238-47C4-86F6-0100990A463C}" srcOrd="4" destOrd="0" presId="urn:microsoft.com/office/officeart/2005/8/layout/matrix1"/>
    <dgm:cxn modelId="{5BEB5B01-C2D6-403D-BD09-EEA9BAB72A16}" type="presParOf" srcId="{09900B2D-7623-4D20-9FF1-D290C6C0B610}" destId="{0F8EB3FF-4FC8-40DA-9FE9-4E8A08D258EF}" srcOrd="5" destOrd="0" presId="urn:microsoft.com/office/officeart/2005/8/layout/matrix1"/>
    <dgm:cxn modelId="{DB6A0C5A-CA99-4131-A625-07BAD87E4359}" type="presParOf" srcId="{09900B2D-7623-4D20-9FF1-D290C6C0B610}" destId="{738F6B5C-4177-46EC-B14E-E34DF37CE820}" srcOrd="6" destOrd="0" presId="urn:microsoft.com/office/officeart/2005/8/layout/matrix1"/>
    <dgm:cxn modelId="{C2DE2A92-DAD6-4F2E-B0BA-3B1F075FA8F3}" type="presParOf" srcId="{09900B2D-7623-4D20-9FF1-D290C6C0B610}" destId="{F6630ECC-164D-4A40-AEB7-872E426D7DB2}" srcOrd="7" destOrd="0" presId="urn:microsoft.com/office/officeart/2005/8/layout/matrix1"/>
    <dgm:cxn modelId="{47175D46-974F-4395-AAE3-7156FF1D3835}" type="presParOf" srcId="{2EDBE28F-19B0-4BDF-9FC9-C024301566E4}" destId="{0794A784-9F8F-43D0-8BC7-3AF1A59FDE09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CA923B-31F3-4502-92E7-3A77F93401C3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C0DC6F-A6C0-420D-9380-AA1B486CFFF6}">
      <dgm:prSet custT="1"/>
      <dgm:spPr/>
      <dgm:t>
        <a:bodyPr/>
        <a:lstStyle/>
        <a:p>
          <a:pPr rtl="0"/>
          <a:endParaRPr lang="ru-RU" sz="2200" b="0" dirty="0"/>
        </a:p>
      </dgm:t>
    </dgm:pt>
    <dgm:pt modelId="{46222E04-41E8-465B-B231-68C7BAA0FFE5}" type="parTrans" cxnId="{DA067FD5-DB9F-4907-B425-1D05F90D3C66}">
      <dgm:prSet/>
      <dgm:spPr/>
      <dgm:t>
        <a:bodyPr/>
        <a:lstStyle/>
        <a:p>
          <a:endParaRPr lang="ru-RU" sz="2200" b="0"/>
        </a:p>
      </dgm:t>
    </dgm:pt>
    <dgm:pt modelId="{6704F80B-DD47-4C40-B9EE-F6B0ED683B79}" type="sibTrans" cxnId="{DA067FD5-DB9F-4907-B425-1D05F90D3C66}">
      <dgm:prSet/>
      <dgm:spPr/>
      <dgm:t>
        <a:bodyPr/>
        <a:lstStyle/>
        <a:p>
          <a:endParaRPr lang="ru-RU" sz="2200" b="0"/>
        </a:p>
      </dgm:t>
    </dgm:pt>
    <dgm:pt modelId="{E1DE2652-DA5A-4EF5-AD01-71965773874C}">
      <dgm:prSet custT="1"/>
      <dgm:spPr/>
      <dgm:t>
        <a:bodyPr/>
        <a:lstStyle/>
        <a:p>
          <a:pPr rtl="0"/>
          <a:endParaRPr lang="ru-RU" sz="2200" b="0" dirty="0"/>
        </a:p>
      </dgm:t>
    </dgm:pt>
    <dgm:pt modelId="{80555EAD-8979-4DF2-B5D9-5326ED8B647D}" type="parTrans" cxnId="{192C895F-C223-4047-89A9-C744F67549A4}">
      <dgm:prSet/>
      <dgm:spPr/>
      <dgm:t>
        <a:bodyPr/>
        <a:lstStyle/>
        <a:p>
          <a:endParaRPr lang="ru-RU" sz="2200" b="0"/>
        </a:p>
      </dgm:t>
    </dgm:pt>
    <dgm:pt modelId="{6A28DA8B-7139-4A37-9953-557977D21C2E}" type="sibTrans" cxnId="{192C895F-C223-4047-89A9-C744F67549A4}">
      <dgm:prSet/>
      <dgm:spPr/>
      <dgm:t>
        <a:bodyPr/>
        <a:lstStyle/>
        <a:p>
          <a:endParaRPr lang="ru-RU" sz="2200" b="0"/>
        </a:p>
      </dgm:t>
    </dgm:pt>
    <dgm:pt modelId="{714DA1F4-3F61-45A1-975E-E5EEC7B72518}">
      <dgm:prSet custT="1"/>
      <dgm:spPr/>
      <dgm:t>
        <a:bodyPr/>
        <a:lstStyle/>
        <a:p>
          <a:pPr rtl="0"/>
          <a:endParaRPr lang="ru-RU" sz="2200" b="0" dirty="0"/>
        </a:p>
      </dgm:t>
    </dgm:pt>
    <dgm:pt modelId="{FCD92E13-187B-4703-B4A6-E0B6F8DDAF2C}" type="parTrans" cxnId="{CA36A282-A3EB-4FC1-9F8C-2DEAD3E5B1E1}">
      <dgm:prSet/>
      <dgm:spPr/>
      <dgm:t>
        <a:bodyPr/>
        <a:lstStyle/>
        <a:p>
          <a:endParaRPr lang="ru-RU" sz="2200" b="0"/>
        </a:p>
      </dgm:t>
    </dgm:pt>
    <dgm:pt modelId="{DFBF1F7F-D1DE-4DC9-926E-880872D7DACB}" type="sibTrans" cxnId="{CA36A282-A3EB-4FC1-9F8C-2DEAD3E5B1E1}">
      <dgm:prSet/>
      <dgm:spPr/>
      <dgm:t>
        <a:bodyPr/>
        <a:lstStyle/>
        <a:p>
          <a:endParaRPr lang="ru-RU" sz="2200" b="0"/>
        </a:p>
      </dgm:t>
    </dgm:pt>
    <dgm:pt modelId="{66051B4F-CFAD-4A6C-86D3-6ACE35F52BAC}">
      <dgm:prSet custT="1"/>
      <dgm:spPr>
        <a:solidFill>
          <a:srgbClr val="E5F2F7">
            <a:alpha val="90000"/>
          </a:srgb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Организация ПК и стажировки педагогических кадров,  проведение конференций, конкурсов, семинаров для педагогических работников ПОО Томской области, Сибирского региона и зарубежных организаций</a:t>
          </a:r>
          <a:endParaRPr lang="ru-RU" sz="2200" b="0" dirty="0"/>
        </a:p>
      </dgm:t>
    </dgm:pt>
    <dgm:pt modelId="{2F2CDFDC-454C-40A5-A4B5-5533B5FE7993}" type="parTrans" cxnId="{56BA757C-2EC3-4577-919D-C07615D19EA7}">
      <dgm:prSet/>
      <dgm:spPr/>
      <dgm:t>
        <a:bodyPr/>
        <a:lstStyle/>
        <a:p>
          <a:endParaRPr lang="ru-RU" sz="2200" b="0"/>
        </a:p>
      </dgm:t>
    </dgm:pt>
    <dgm:pt modelId="{AE23D465-0730-4E1B-8F7F-63B193108093}" type="sibTrans" cxnId="{56BA757C-2EC3-4577-919D-C07615D19EA7}">
      <dgm:prSet/>
      <dgm:spPr/>
      <dgm:t>
        <a:bodyPr/>
        <a:lstStyle/>
        <a:p>
          <a:endParaRPr lang="ru-RU" sz="2200" b="0"/>
        </a:p>
      </dgm:t>
    </dgm:pt>
    <dgm:pt modelId="{99EDDD4F-D9BA-4A69-B5FC-E4F8D47ACA73}">
      <dgm:prSet custT="1"/>
      <dgm:spPr>
        <a:solidFill>
          <a:srgbClr val="E5F2F7">
            <a:alpha val="90000"/>
          </a:srgb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Тиражирование педагогического опыта ОГБПОУ ТБМК через участие в областных, межрегиональных, всероссийских и международных конференциях, семинарах, творческих группах и публикации в журналах и сборниках</a:t>
          </a:r>
          <a:endParaRPr lang="ru-RU" sz="2200" b="0" dirty="0"/>
        </a:p>
      </dgm:t>
    </dgm:pt>
    <dgm:pt modelId="{3EAC2831-8FF0-462B-8108-C6897F1C746E}" type="parTrans" cxnId="{7056559E-560A-4035-B877-A578F815E916}">
      <dgm:prSet/>
      <dgm:spPr/>
      <dgm:t>
        <a:bodyPr/>
        <a:lstStyle/>
        <a:p>
          <a:endParaRPr lang="ru-RU" sz="2200" b="0"/>
        </a:p>
      </dgm:t>
    </dgm:pt>
    <dgm:pt modelId="{079065EA-0EF0-4A2E-BC96-B1AA74B8F21C}" type="sibTrans" cxnId="{7056559E-560A-4035-B877-A578F815E916}">
      <dgm:prSet/>
      <dgm:spPr/>
      <dgm:t>
        <a:bodyPr/>
        <a:lstStyle/>
        <a:p>
          <a:endParaRPr lang="ru-RU" sz="2200" b="0"/>
        </a:p>
      </dgm:t>
    </dgm:pt>
    <dgm:pt modelId="{03948DA6-1B13-4A11-9C52-D963AED21449}">
      <dgm:prSet custT="1"/>
      <dgm:spPr>
        <a:solidFill>
          <a:srgbClr val="E5F2F7">
            <a:alpha val="90000"/>
          </a:srgb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Установление эффективных связей между образовательными профессиональными организациями</a:t>
          </a:r>
          <a:endParaRPr lang="ru-RU" sz="2200" b="0" dirty="0"/>
        </a:p>
      </dgm:t>
    </dgm:pt>
    <dgm:pt modelId="{87695EA9-1426-42B4-B622-1049C49B6BDA}" type="parTrans" cxnId="{A4589274-86D4-499A-B710-ABF33D3D5057}">
      <dgm:prSet/>
      <dgm:spPr/>
      <dgm:t>
        <a:bodyPr/>
        <a:lstStyle/>
        <a:p>
          <a:endParaRPr lang="ru-RU" sz="2200" b="0"/>
        </a:p>
      </dgm:t>
    </dgm:pt>
    <dgm:pt modelId="{1E10304F-11D4-4067-B740-9C6EB81997E4}" type="sibTrans" cxnId="{A4589274-86D4-499A-B710-ABF33D3D5057}">
      <dgm:prSet/>
      <dgm:spPr/>
      <dgm:t>
        <a:bodyPr/>
        <a:lstStyle/>
        <a:p>
          <a:endParaRPr lang="ru-RU" sz="2200" b="0"/>
        </a:p>
      </dgm:t>
    </dgm:pt>
    <dgm:pt modelId="{DC0B889E-20E3-45B4-90E3-8F5763C94CBD}" type="pres">
      <dgm:prSet presAssocID="{BBCA923B-31F3-4502-92E7-3A77F93401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D0BBE-2639-42F4-A40C-5AA3884CC25E}" type="pres">
      <dgm:prSet presAssocID="{9FC0DC6F-A6C0-420D-9380-AA1B486CFFF6}" presName="composite" presStyleCnt="0"/>
      <dgm:spPr/>
      <dgm:t>
        <a:bodyPr/>
        <a:lstStyle/>
        <a:p>
          <a:endParaRPr lang="ru-RU"/>
        </a:p>
      </dgm:t>
    </dgm:pt>
    <dgm:pt modelId="{8B21D14F-09F8-4EF7-80E0-92ED83CD50E5}" type="pres">
      <dgm:prSet presAssocID="{9FC0DC6F-A6C0-420D-9380-AA1B486CFFF6}" presName="parentText" presStyleLbl="alignNode1" presStyleIdx="0" presStyleCnt="3" custScaleY="1339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C8219-19C0-43FE-B962-DF4234552315}" type="pres">
      <dgm:prSet presAssocID="{9FC0DC6F-A6C0-420D-9380-AA1B486CFFF6}" presName="descendantText" presStyleLbl="alignAcc1" presStyleIdx="0" presStyleCnt="3" custScaleY="144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6CE84-9DF6-4DFB-9D31-0C603143CBA6}" type="pres">
      <dgm:prSet presAssocID="{6704F80B-DD47-4C40-B9EE-F6B0ED683B79}" presName="sp" presStyleCnt="0"/>
      <dgm:spPr/>
      <dgm:t>
        <a:bodyPr/>
        <a:lstStyle/>
        <a:p>
          <a:endParaRPr lang="ru-RU"/>
        </a:p>
      </dgm:t>
    </dgm:pt>
    <dgm:pt modelId="{DC2139CC-185F-473A-A7EC-2ECE7FF1F1D3}" type="pres">
      <dgm:prSet presAssocID="{E1DE2652-DA5A-4EF5-AD01-71965773874C}" presName="composite" presStyleCnt="0"/>
      <dgm:spPr/>
      <dgm:t>
        <a:bodyPr/>
        <a:lstStyle/>
        <a:p>
          <a:endParaRPr lang="ru-RU"/>
        </a:p>
      </dgm:t>
    </dgm:pt>
    <dgm:pt modelId="{0928CF59-287E-4F20-8ABA-C013FE460639}" type="pres">
      <dgm:prSet presAssocID="{E1DE2652-DA5A-4EF5-AD01-71965773874C}" presName="parentText" presStyleLbl="alignNode1" presStyleIdx="1" presStyleCnt="3" custScaleY="1550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58994-F68C-4627-B9A4-28A1FBDA279E}" type="pres">
      <dgm:prSet presAssocID="{E1DE2652-DA5A-4EF5-AD01-71965773874C}" presName="descendantText" presStyleLbl="alignAcc1" presStyleIdx="1" presStyleCnt="3" custScaleY="181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62F10-0EAD-48A8-BF33-18C691D86091}" type="pres">
      <dgm:prSet presAssocID="{6A28DA8B-7139-4A37-9953-557977D21C2E}" presName="sp" presStyleCnt="0"/>
      <dgm:spPr/>
      <dgm:t>
        <a:bodyPr/>
        <a:lstStyle/>
        <a:p>
          <a:endParaRPr lang="ru-RU"/>
        </a:p>
      </dgm:t>
    </dgm:pt>
    <dgm:pt modelId="{540BFFD2-9841-4CDB-A260-DE76B9AE50FA}" type="pres">
      <dgm:prSet presAssocID="{714DA1F4-3F61-45A1-975E-E5EEC7B72518}" presName="composite" presStyleCnt="0"/>
      <dgm:spPr/>
      <dgm:t>
        <a:bodyPr/>
        <a:lstStyle/>
        <a:p>
          <a:endParaRPr lang="ru-RU"/>
        </a:p>
      </dgm:t>
    </dgm:pt>
    <dgm:pt modelId="{5F4F9298-DCEA-4D12-A96B-7BCFD0F98D65}" type="pres">
      <dgm:prSet presAssocID="{714DA1F4-3F61-45A1-975E-E5EEC7B725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195F7-8FB1-4573-940C-0DADCE83F65D}" type="pres">
      <dgm:prSet presAssocID="{714DA1F4-3F61-45A1-975E-E5EEC7B7251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56559E-560A-4035-B877-A578F815E916}" srcId="{E1DE2652-DA5A-4EF5-AD01-71965773874C}" destId="{99EDDD4F-D9BA-4A69-B5FC-E4F8D47ACA73}" srcOrd="0" destOrd="0" parTransId="{3EAC2831-8FF0-462B-8108-C6897F1C746E}" sibTransId="{079065EA-0EF0-4A2E-BC96-B1AA74B8F21C}"/>
    <dgm:cxn modelId="{A4589274-86D4-499A-B710-ABF33D3D5057}" srcId="{714DA1F4-3F61-45A1-975E-E5EEC7B72518}" destId="{03948DA6-1B13-4A11-9C52-D963AED21449}" srcOrd="0" destOrd="0" parTransId="{87695EA9-1426-42B4-B622-1049C49B6BDA}" sibTransId="{1E10304F-11D4-4067-B740-9C6EB81997E4}"/>
    <dgm:cxn modelId="{9D1AC513-69C5-4A29-91A6-FE773B03EEC8}" type="presOf" srcId="{714DA1F4-3F61-45A1-975E-E5EEC7B72518}" destId="{5F4F9298-DCEA-4D12-A96B-7BCFD0F98D65}" srcOrd="0" destOrd="0" presId="urn:microsoft.com/office/officeart/2005/8/layout/chevron2"/>
    <dgm:cxn modelId="{CA36A282-A3EB-4FC1-9F8C-2DEAD3E5B1E1}" srcId="{BBCA923B-31F3-4502-92E7-3A77F93401C3}" destId="{714DA1F4-3F61-45A1-975E-E5EEC7B72518}" srcOrd="2" destOrd="0" parTransId="{FCD92E13-187B-4703-B4A6-E0B6F8DDAF2C}" sibTransId="{DFBF1F7F-D1DE-4DC9-926E-880872D7DACB}"/>
    <dgm:cxn modelId="{FEC693E1-0BC8-4570-8F51-4D4B51569BF2}" type="presOf" srcId="{9FC0DC6F-A6C0-420D-9380-AA1B486CFFF6}" destId="{8B21D14F-09F8-4EF7-80E0-92ED83CD50E5}" srcOrd="0" destOrd="0" presId="urn:microsoft.com/office/officeart/2005/8/layout/chevron2"/>
    <dgm:cxn modelId="{B5F74115-A2BF-4DFE-A23F-66BB0878DB76}" type="presOf" srcId="{99EDDD4F-D9BA-4A69-B5FC-E4F8D47ACA73}" destId="{7C258994-F68C-4627-B9A4-28A1FBDA279E}" srcOrd="0" destOrd="0" presId="urn:microsoft.com/office/officeart/2005/8/layout/chevron2"/>
    <dgm:cxn modelId="{CCD8639E-DE6A-49F0-9985-C233AB3D859B}" type="presOf" srcId="{66051B4F-CFAD-4A6C-86D3-6ACE35F52BAC}" destId="{9ABC8219-19C0-43FE-B962-DF4234552315}" srcOrd="0" destOrd="0" presId="urn:microsoft.com/office/officeart/2005/8/layout/chevron2"/>
    <dgm:cxn modelId="{0CB5F44D-F22F-4CFB-B2C2-C0897F46CE36}" type="presOf" srcId="{03948DA6-1B13-4A11-9C52-D963AED21449}" destId="{BB3195F7-8FB1-4573-940C-0DADCE83F65D}" srcOrd="0" destOrd="0" presId="urn:microsoft.com/office/officeart/2005/8/layout/chevron2"/>
    <dgm:cxn modelId="{E1B5ADD7-3C9D-437A-9E66-04F36A6DD751}" type="presOf" srcId="{E1DE2652-DA5A-4EF5-AD01-71965773874C}" destId="{0928CF59-287E-4F20-8ABA-C013FE460639}" srcOrd="0" destOrd="0" presId="urn:microsoft.com/office/officeart/2005/8/layout/chevron2"/>
    <dgm:cxn modelId="{56BA757C-2EC3-4577-919D-C07615D19EA7}" srcId="{9FC0DC6F-A6C0-420D-9380-AA1B486CFFF6}" destId="{66051B4F-CFAD-4A6C-86D3-6ACE35F52BAC}" srcOrd="0" destOrd="0" parTransId="{2F2CDFDC-454C-40A5-A4B5-5533B5FE7993}" sibTransId="{AE23D465-0730-4E1B-8F7F-63B193108093}"/>
    <dgm:cxn modelId="{89F38B99-41CA-4EC2-BA60-3F09F8AEF940}" type="presOf" srcId="{BBCA923B-31F3-4502-92E7-3A77F93401C3}" destId="{DC0B889E-20E3-45B4-90E3-8F5763C94CBD}" srcOrd="0" destOrd="0" presId="urn:microsoft.com/office/officeart/2005/8/layout/chevron2"/>
    <dgm:cxn modelId="{192C895F-C223-4047-89A9-C744F67549A4}" srcId="{BBCA923B-31F3-4502-92E7-3A77F93401C3}" destId="{E1DE2652-DA5A-4EF5-AD01-71965773874C}" srcOrd="1" destOrd="0" parTransId="{80555EAD-8979-4DF2-B5D9-5326ED8B647D}" sibTransId="{6A28DA8B-7139-4A37-9953-557977D21C2E}"/>
    <dgm:cxn modelId="{DA067FD5-DB9F-4907-B425-1D05F90D3C66}" srcId="{BBCA923B-31F3-4502-92E7-3A77F93401C3}" destId="{9FC0DC6F-A6C0-420D-9380-AA1B486CFFF6}" srcOrd="0" destOrd="0" parTransId="{46222E04-41E8-465B-B231-68C7BAA0FFE5}" sibTransId="{6704F80B-DD47-4C40-B9EE-F6B0ED683B79}"/>
    <dgm:cxn modelId="{05354CB5-A33A-4731-BB27-47C521F20D82}" type="presParOf" srcId="{DC0B889E-20E3-45B4-90E3-8F5763C94CBD}" destId="{BB4D0BBE-2639-42F4-A40C-5AA3884CC25E}" srcOrd="0" destOrd="0" presId="urn:microsoft.com/office/officeart/2005/8/layout/chevron2"/>
    <dgm:cxn modelId="{DAE5F8D9-2981-45A1-A6ED-857F6F1FD6A5}" type="presParOf" srcId="{BB4D0BBE-2639-42F4-A40C-5AA3884CC25E}" destId="{8B21D14F-09F8-4EF7-80E0-92ED83CD50E5}" srcOrd="0" destOrd="0" presId="urn:microsoft.com/office/officeart/2005/8/layout/chevron2"/>
    <dgm:cxn modelId="{7D15C3DB-FFAC-4197-893C-3071053DF63F}" type="presParOf" srcId="{BB4D0BBE-2639-42F4-A40C-5AA3884CC25E}" destId="{9ABC8219-19C0-43FE-B962-DF4234552315}" srcOrd="1" destOrd="0" presId="urn:microsoft.com/office/officeart/2005/8/layout/chevron2"/>
    <dgm:cxn modelId="{31054AFA-38DF-4C86-960B-5E321C02A21E}" type="presParOf" srcId="{DC0B889E-20E3-45B4-90E3-8F5763C94CBD}" destId="{B7B6CE84-9DF6-4DFB-9D31-0C603143CBA6}" srcOrd="1" destOrd="0" presId="urn:microsoft.com/office/officeart/2005/8/layout/chevron2"/>
    <dgm:cxn modelId="{D082B35F-B494-4065-8F6F-56F651F121A1}" type="presParOf" srcId="{DC0B889E-20E3-45B4-90E3-8F5763C94CBD}" destId="{DC2139CC-185F-473A-A7EC-2ECE7FF1F1D3}" srcOrd="2" destOrd="0" presId="urn:microsoft.com/office/officeart/2005/8/layout/chevron2"/>
    <dgm:cxn modelId="{B6E083EF-2940-48A3-8B97-D5AD336F7C40}" type="presParOf" srcId="{DC2139CC-185F-473A-A7EC-2ECE7FF1F1D3}" destId="{0928CF59-287E-4F20-8ABA-C013FE460639}" srcOrd="0" destOrd="0" presId="urn:microsoft.com/office/officeart/2005/8/layout/chevron2"/>
    <dgm:cxn modelId="{A1F7AEEC-0B76-4F52-8B1B-11C4E6D27779}" type="presParOf" srcId="{DC2139CC-185F-473A-A7EC-2ECE7FF1F1D3}" destId="{7C258994-F68C-4627-B9A4-28A1FBDA279E}" srcOrd="1" destOrd="0" presId="urn:microsoft.com/office/officeart/2005/8/layout/chevron2"/>
    <dgm:cxn modelId="{E4483890-48E0-49C4-98B9-A19EA843ED89}" type="presParOf" srcId="{DC0B889E-20E3-45B4-90E3-8F5763C94CBD}" destId="{6C062F10-0EAD-48A8-BF33-18C691D86091}" srcOrd="3" destOrd="0" presId="urn:microsoft.com/office/officeart/2005/8/layout/chevron2"/>
    <dgm:cxn modelId="{BA1437D0-DA2C-47A2-909C-CB793BFCE64D}" type="presParOf" srcId="{DC0B889E-20E3-45B4-90E3-8F5763C94CBD}" destId="{540BFFD2-9841-4CDB-A260-DE76B9AE50FA}" srcOrd="4" destOrd="0" presId="urn:microsoft.com/office/officeart/2005/8/layout/chevron2"/>
    <dgm:cxn modelId="{AAA01BFD-A220-4019-A8C4-1776DCBF918B}" type="presParOf" srcId="{540BFFD2-9841-4CDB-A260-DE76B9AE50FA}" destId="{5F4F9298-DCEA-4D12-A96B-7BCFD0F98D65}" srcOrd="0" destOrd="0" presId="urn:microsoft.com/office/officeart/2005/8/layout/chevron2"/>
    <dgm:cxn modelId="{882BE065-8E74-461A-8526-6B7DAD7AA2DA}" type="presParOf" srcId="{540BFFD2-9841-4CDB-A260-DE76B9AE50FA}" destId="{BB3195F7-8FB1-4573-940C-0DADCE83F65D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3A2F1E-B9B0-4506-8369-4D751FBC41EF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4B12A-0BE3-4664-AFAD-518E407F4181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стажировка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3464BD5-F739-4C7C-A289-22F713852DEA}" type="parTrans" cxnId="{EC356ADB-40C2-413D-94C1-98A707C4C04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3AC49F-5EA4-4006-8111-56357CAE0F82}" type="sibTrans" cxnId="{EC356ADB-40C2-413D-94C1-98A707C4C04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807887-0000-48E6-985F-4F79817A7E0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методические обучающие семинары</a:t>
          </a:r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8B8D79A-4C63-4C3F-8B5C-8BF0A7E7CD73}" type="parTrans" cxnId="{C60A7BFE-16CF-45AA-8C79-3E8CEF324CC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ED707-E45F-48CF-B9FF-EDB80149455C}" type="sibTrans" cxnId="{C60A7BFE-16CF-45AA-8C79-3E8CEF324CC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CF42B9-C377-4B39-AF79-059D360D619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</a:p>
        <a:p>
          <a:pPr rtl="0">
            <a:lnSpc>
              <a:spcPct val="150000"/>
            </a:lnSpc>
          </a:pP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F95D700-0754-4E03-A9A9-155E64884C7F}" type="parTrans" cxnId="{CA2E4659-B005-4123-BF20-15DB226BDE8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CB0021-A62C-46C1-858A-86D1D9A19D42}" type="sibTrans" cxnId="{CA2E4659-B005-4123-BF20-15DB226BDE8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4D1317-C0B2-4445-A2A3-CE810B6EFD2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конференции разных уровней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522D4E-130F-43E0-AAB8-8D51590FF73F}" type="parTrans" cxnId="{37B6B107-FD08-4C7C-BB9E-4054A23050C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CC3AD7-E7FA-4491-B74F-50D2EAD1D7C3}" type="sibTrans" cxnId="{37B6B107-FD08-4C7C-BB9E-4054A23050C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709060-89A9-4413-90E8-EEAEF3B7FB9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конкурсы профессионального мастерства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C214F9-2822-4F7C-BC41-E95F1F6BCBE5}" type="parTrans" cxnId="{5B8DE612-2DE3-4B9A-A8F4-F3392957939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388CD8-6FC2-4297-A6A2-936EF3A104BE}" type="sibTrans" cxnId="{5B8DE612-2DE3-4B9A-A8F4-F3392957939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319C88-6452-4B17-9545-0029B34C6E3A}" type="pres">
      <dgm:prSet presAssocID="{053A2F1E-B9B0-4506-8369-4D751FBC41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006A5C-0A24-42EF-8B91-C51B60AB63A3}" type="pres">
      <dgm:prSet presAssocID="{1D34B12A-0BE3-4664-AFAD-518E407F4181}" presName="node" presStyleLbl="node1" presStyleIdx="0" presStyleCnt="5" custScaleX="140925" custScaleY="77626" custRadScaleRad="99920" custRadScaleInc="2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97444-E44C-49DE-932B-30CB3811BD05}" type="pres">
      <dgm:prSet presAssocID="{1D34B12A-0BE3-4664-AFAD-518E407F4181}" presName="spNode" presStyleCnt="0"/>
      <dgm:spPr/>
      <dgm:t>
        <a:bodyPr/>
        <a:lstStyle/>
        <a:p>
          <a:endParaRPr lang="ru-RU"/>
        </a:p>
      </dgm:t>
    </dgm:pt>
    <dgm:pt modelId="{C53F5DB5-6F38-4C97-98A2-D835B3A9B265}" type="pres">
      <dgm:prSet presAssocID="{993AC49F-5EA4-4006-8111-56357CAE0F8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E95D27A-A477-4153-B7AA-0BC928B89D19}" type="pres">
      <dgm:prSet presAssocID="{64807887-0000-48E6-985F-4F79817A7E00}" presName="node" presStyleLbl="node1" presStyleIdx="1" presStyleCnt="5" custScaleX="172712" custScaleY="104293" custRadScaleRad="103041" custRadScaleInc="-4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2DE54-4A7C-4DA3-8CB7-56BA318C458A}" type="pres">
      <dgm:prSet presAssocID="{64807887-0000-48E6-985F-4F79817A7E00}" presName="spNode" presStyleCnt="0"/>
      <dgm:spPr/>
      <dgm:t>
        <a:bodyPr/>
        <a:lstStyle/>
        <a:p>
          <a:endParaRPr lang="ru-RU"/>
        </a:p>
      </dgm:t>
    </dgm:pt>
    <dgm:pt modelId="{E9BAB91F-F5BA-4C71-A597-05E906F914E2}" type="pres">
      <dgm:prSet presAssocID="{2EDED707-E45F-48CF-B9FF-EDB80149455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DAB2D10-0CE1-4D64-8883-4376F7589DBA}" type="pres">
      <dgm:prSet presAssocID="{B3CF42B9-C377-4B39-AF79-059D360D6199}" presName="node" presStyleLbl="node1" presStyleIdx="2" presStyleCnt="5" custScaleX="147759" custScaleY="109778" custRadScaleRad="99324" custRadScaleInc="-6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4B592-AD66-4644-A47E-256AC4988D23}" type="pres">
      <dgm:prSet presAssocID="{B3CF42B9-C377-4B39-AF79-059D360D6199}" presName="spNode" presStyleCnt="0"/>
      <dgm:spPr/>
      <dgm:t>
        <a:bodyPr/>
        <a:lstStyle/>
        <a:p>
          <a:endParaRPr lang="ru-RU"/>
        </a:p>
      </dgm:t>
    </dgm:pt>
    <dgm:pt modelId="{49DE0ABE-2889-486B-8DB4-441AAB3632FC}" type="pres">
      <dgm:prSet presAssocID="{A1CB0021-A62C-46C1-858A-86D1D9A19D4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E4D0251-EDCE-4EDA-AE81-CB2717E7E5FD}" type="pres">
      <dgm:prSet presAssocID="{F74D1317-C0B2-4445-A2A3-CE810B6EFD27}" presName="node" presStyleLbl="node1" presStyleIdx="3" presStyleCnt="5" custScaleX="143866" custScaleY="106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47E54-5705-4C18-B837-F2BDBA9ED249}" type="pres">
      <dgm:prSet presAssocID="{F74D1317-C0B2-4445-A2A3-CE810B6EFD27}" presName="spNode" presStyleCnt="0"/>
      <dgm:spPr/>
      <dgm:t>
        <a:bodyPr/>
        <a:lstStyle/>
        <a:p>
          <a:endParaRPr lang="ru-RU"/>
        </a:p>
      </dgm:t>
    </dgm:pt>
    <dgm:pt modelId="{EF836B2F-3841-4F53-A147-2517A800B7AD}" type="pres">
      <dgm:prSet presAssocID="{66CC3AD7-E7FA-4491-B74F-50D2EAD1D7C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85A5D47-8728-48C4-AA55-9766FE1E977A}" type="pres">
      <dgm:prSet presAssocID="{46709060-89A9-4413-90E8-EEAEF3B7FB98}" presName="node" presStyleLbl="node1" presStyleIdx="4" presStyleCnt="5" custScaleX="171987" custScaleY="105266" custRadScaleRad="101970" custRadScaleInc="-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1EF3A-F66E-41D1-AC4C-BBA26F4F5630}" type="pres">
      <dgm:prSet presAssocID="{46709060-89A9-4413-90E8-EEAEF3B7FB98}" presName="spNode" presStyleCnt="0"/>
      <dgm:spPr/>
      <dgm:t>
        <a:bodyPr/>
        <a:lstStyle/>
        <a:p>
          <a:endParaRPr lang="ru-RU"/>
        </a:p>
      </dgm:t>
    </dgm:pt>
    <dgm:pt modelId="{6C296644-0400-425F-9248-7EAFE3241A4A}" type="pres">
      <dgm:prSet presAssocID="{D1388CD8-6FC2-4297-A6A2-936EF3A104B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CB45C65-F9D1-4822-91E0-E704E607C7CE}" type="presOf" srcId="{2EDED707-E45F-48CF-B9FF-EDB80149455C}" destId="{E9BAB91F-F5BA-4C71-A597-05E906F914E2}" srcOrd="0" destOrd="0" presId="urn:microsoft.com/office/officeart/2005/8/layout/cycle6"/>
    <dgm:cxn modelId="{CA2E4659-B005-4123-BF20-15DB226BDE82}" srcId="{053A2F1E-B9B0-4506-8369-4D751FBC41EF}" destId="{B3CF42B9-C377-4B39-AF79-059D360D6199}" srcOrd="2" destOrd="0" parTransId="{BF95D700-0754-4E03-A9A9-155E64884C7F}" sibTransId="{A1CB0021-A62C-46C1-858A-86D1D9A19D42}"/>
    <dgm:cxn modelId="{232CBDD8-F4F8-4E5C-AEEA-A43B9F618B50}" type="presOf" srcId="{1D34B12A-0BE3-4664-AFAD-518E407F4181}" destId="{C5006A5C-0A24-42EF-8B91-C51B60AB63A3}" srcOrd="0" destOrd="0" presId="urn:microsoft.com/office/officeart/2005/8/layout/cycle6"/>
    <dgm:cxn modelId="{FB26A1E3-0151-4FD7-8BEA-A2E4AB90895E}" type="presOf" srcId="{F74D1317-C0B2-4445-A2A3-CE810B6EFD27}" destId="{DE4D0251-EDCE-4EDA-AE81-CB2717E7E5FD}" srcOrd="0" destOrd="0" presId="urn:microsoft.com/office/officeart/2005/8/layout/cycle6"/>
    <dgm:cxn modelId="{6EB110A0-2216-4065-86AD-98AA03A6CEA0}" type="presOf" srcId="{66CC3AD7-E7FA-4491-B74F-50D2EAD1D7C3}" destId="{EF836B2F-3841-4F53-A147-2517A800B7AD}" srcOrd="0" destOrd="0" presId="urn:microsoft.com/office/officeart/2005/8/layout/cycle6"/>
    <dgm:cxn modelId="{7D8E5E3B-6995-4B52-9FB7-510A2BCD8F9A}" type="presOf" srcId="{64807887-0000-48E6-985F-4F79817A7E00}" destId="{0E95D27A-A477-4153-B7AA-0BC928B89D19}" srcOrd="0" destOrd="0" presId="urn:microsoft.com/office/officeart/2005/8/layout/cycle6"/>
    <dgm:cxn modelId="{E5A6F6AE-7F2F-48C0-A508-2403ACBF4EBF}" type="presOf" srcId="{D1388CD8-6FC2-4297-A6A2-936EF3A104BE}" destId="{6C296644-0400-425F-9248-7EAFE3241A4A}" srcOrd="0" destOrd="0" presId="urn:microsoft.com/office/officeart/2005/8/layout/cycle6"/>
    <dgm:cxn modelId="{EC356ADB-40C2-413D-94C1-98A707C4C045}" srcId="{053A2F1E-B9B0-4506-8369-4D751FBC41EF}" destId="{1D34B12A-0BE3-4664-AFAD-518E407F4181}" srcOrd="0" destOrd="0" parTransId="{23464BD5-F739-4C7C-A289-22F713852DEA}" sibTransId="{993AC49F-5EA4-4006-8111-56357CAE0F82}"/>
    <dgm:cxn modelId="{ED02E81D-2E78-4F90-AB18-4B5F8B7B9109}" type="presOf" srcId="{053A2F1E-B9B0-4506-8369-4D751FBC41EF}" destId="{CB319C88-6452-4B17-9545-0029B34C6E3A}" srcOrd="0" destOrd="0" presId="urn:microsoft.com/office/officeart/2005/8/layout/cycle6"/>
    <dgm:cxn modelId="{37B6B107-FD08-4C7C-BB9E-4054A23050CB}" srcId="{053A2F1E-B9B0-4506-8369-4D751FBC41EF}" destId="{F74D1317-C0B2-4445-A2A3-CE810B6EFD27}" srcOrd="3" destOrd="0" parTransId="{B2522D4E-130F-43E0-AAB8-8D51590FF73F}" sibTransId="{66CC3AD7-E7FA-4491-B74F-50D2EAD1D7C3}"/>
    <dgm:cxn modelId="{ED8EFECD-57F2-48BC-8DFB-690BF1DD3F53}" type="presOf" srcId="{46709060-89A9-4413-90E8-EEAEF3B7FB98}" destId="{685A5D47-8728-48C4-AA55-9766FE1E977A}" srcOrd="0" destOrd="0" presId="urn:microsoft.com/office/officeart/2005/8/layout/cycle6"/>
    <dgm:cxn modelId="{FBC808D1-DC52-42E6-89D4-C046DD9C1396}" type="presOf" srcId="{993AC49F-5EA4-4006-8111-56357CAE0F82}" destId="{C53F5DB5-6F38-4C97-98A2-D835B3A9B265}" srcOrd="0" destOrd="0" presId="urn:microsoft.com/office/officeart/2005/8/layout/cycle6"/>
    <dgm:cxn modelId="{C60A7BFE-16CF-45AA-8C79-3E8CEF324CCD}" srcId="{053A2F1E-B9B0-4506-8369-4D751FBC41EF}" destId="{64807887-0000-48E6-985F-4F79817A7E00}" srcOrd="1" destOrd="0" parTransId="{B8B8D79A-4C63-4C3F-8B5C-8BF0A7E7CD73}" sibTransId="{2EDED707-E45F-48CF-B9FF-EDB80149455C}"/>
    <dgm:cxn modelId="{5B8DE612-2DE3-4B9A-A8F4-F33929579399}" srcId="{053A2F1E-B9B0-4506-8369-4D751FBC41EF}" destId="{46709060-89A9-4413-90E8-EEAEF3B7FB98}" srcOrd="4" destOrd="0" parTransId="{1EC214F9-2822-4F7C-BC41-E95F1F6BCBE5}" sibTransId="{D1388CD8-6FC2-4297-A6A2-936EF3A104BE}"/>
    <dgm:cxn modelId="{FC987017-5F56-4F25-AB0F-FC5B5C064B44}" type="presOf" srcId="{B3CF42B9-C377-4B39-AF79-059D360D6199}" destId="{ADAB2D10-0CE1-4D64-8883-4376F7589DBA}" srcOrd="0" destOrd="0" presId="urn:microsoft.com/office/officeart/2005/8/layout/cycle6"/>
    <dgm:cxn modelId="{1B440E07-2D04-4E81-A6EF-7E12A20009BE}" type="presOf" srcId="{A1CB0021-A62C-46C1-858A-86D1D9A19D42}" destId="{49DE0ABE-2889-486B-8DB4-441AAB3632FC}" srcOrd="0" destOrd="0" presId="urn:microsoft.com/office/officeart/2005/8/layout/cycle6"/>
    <dgm:cxn modelId="{3123841D-7D0B-4EE0-A7A0-EDDA0877F416}" type="presParOf" srcId="{CB319C88-6452-4B17-9545-0029B34C6E3A}" destId="{C5006A5C-0A24-42EF-8B91-C51B60AB63A3}" srcOrd="0" destOrd="0" presId="urn:microsoft.com/office/officeart/2005/8/layout/cycle6"/>
    <dgm:cxn modelId="{2628B9FF-CA19-42BA-A764-8FEF9ED590F7}" type="presParOf" srcId="{CB319C88-6452-4B17-9545-0029B34C6E3A}" destId="{64D97444-E44C-49DE-932B-30CB3811BD05}" srcOrd="1" destOrd="0" presId="urn:microsoft.com/office/officeart/2005/8/layout/cycle6"/>
    <dgm:cxn modelId="{3BA1F71E-7D9B-4B8F-8A77-BA4F8AC25B15}" type="presParOf" srcId="{CB319C88-6452-4B17-9545-0029B34C6E3A}" destId="{C53F5DB5-6F38-4C97-98A2-D835B3A9B265}" srcOrd="2" destOrd="0" presId="urn:microsoft.com/office/officeart/2005/8/layout/cycle6"/>
    <dgm:cxn modelId="{204014CE-2AC9-43AF-8239-5C509E45955D}" type="presParOf" srcId="{CB319C88-6452-4B17-9545-0029B34C6E3A}" destId="{0E95D27A-A477-4153-B7AA-0BC928B89D19}" srcOrd="3" destOrd="0" presId="urn:microsoft.com/office/officeart/2005/8/layout/cycle6"/>
    <dgm:cxn modelId="{C8FD0326-1485-413B-A405-9BA06388B64A}" type="presParOf" srcId="{CB319C88-6452-4B17-9545-0029B34C6E3A}" destId="{9442DE54-4A7C-4DA3-8CB7-56BA318C458A}" srcOrd="4" destOrd="0" presId="urn:microsoft.com/office/officeart/2005/8/layout/cycle6"/>
    <dgm:cxn modelId="{FC8465D1-EB29-4F40-BE22-B7ABEC84517A}" type="presParOf" srcId="{CB319C88-6452-4B17-9545-0029B34C6E3A}" destId="{E9BAB91F-F5BA-4C71-A597-05E906F914E2}" srcOrd="5" destOrd="0" presId="urn:microsoft.com/office/officeart/2005/8/layout/cycle6"/>
    <dgm:cxn modelId="{E8BA6925-E872-4077-8310-74F713167894}" type="presParOf" srcId="{CB319C88-6452-4B17-9545-0029B34C6E3A}" destId="{ADAB2D10-0CE1-4D64-8883-4376F7589DBA}" srcOrd="6" destOrd="0" presId="urn:microsoft.com/office/officeart/2005/8/layout/cycle6"/>
    <dgm:cxn modelId="{445A6BD4-0678-4029-842A-53DB2ED15DB1}" type="presParOf" srcId="{CB319C88-6452-4B17-9545-0029B34C6E3A}" destId="{5FF4B592-AD66-4644-A47E-256AC4988D23}" srcOrd="7" destOrd="0" presId="urn:microsoft.com/office/officeart/2005/8/layout/cycle6"/>
    <dgm:cxn modelId="{509C7CD2-3D83-44AE-8858-668D45478A65}" type="presParOf" srcId="{CB319C88-6452-4B17-9545-0029B34C6E3A}" destId="{49DE0ABE-2889-486B-8DB4-441AAB3632FC}" srcOrd="8" destOrd="0" presId="urn:microsoft.com/office/officeart/2005/8/layout/cycle6"/>
    <dgm:cxn modelId="{75DA3CD9-7BB9-48FE-8E29-9349DBDBA501}" type="presParOf" srcId="{CB319C88-6452-4B17-9545-0029B34C6E3A}" destId="{DE4D0251-EDCE-4EDA-AE81-CB2717E7E5FD}" srcOrd="9" destOrd="0" presId="urn:microsoft.com/office/officeart/2005/8/layout/cycle6"/>
    <dgm:cxn modelId="{860A7DAB-F354-4805-8C7A-958DEBCF079F}" type="presParOf" srcId="{CB319C88-6452-4B17-9545-0029B34C6E3A}" destId="{89B47E54-5705-4C18-B837-F2BDBA9ED249}" srcOrd="10" destOrd="0" presId="urn:microsoft.com/office/officeart/2005/8/layout/cycle6"/>
    <dgm:cxn modelId="{CCFABC72-2423-42DA-8393-C98E60E01444}" type="presParOf" srcId="{CB319C88-6452-4B17-9545-0029B34C6E3A}" destId="{EF836B2F-3841-4F53-A147-2517A800B7AD}" srcOrd="11" destOrd="0" presId="urn:microsoft.com/office/officeart/2005/8/layout/cycle6"/>
    <dgm:cxn modelId="{351EF2A6-495E-414F-8681-09D8280F8592}" type="presParOf" srcId="{CB319C88-6452-4B17-9545-0029B34C6E3A}" destId="{685A5D47-8728-48C4-AA55-9766FE1E977A}" srcOrd="12" destOrd="0" presId="urn:microsoft.com/office/officeart/2005/8/layout/cycle6"/>
    <dgm:cxn modelId="{ECDA91B9-B810-40FC-8197-D28B4735D1DE}" type="presParOf" srcId="{CB319C88-6452-4B17-9545-0029B34C6E3A}" destId="{7141EF3A-F66E-41D1-AC4C-BBA26F4F5630}" srcOrd="13" destOrd="0" presId="urn:microsoft.com/office/officeart/2005/8/layout/cycle6"/>
    <dgm:cxn modelId="{BADD29E9-5CB8-49F4-BB08-69078757EA68}" type="presParOf" srcId="{CB319C88-6452-4B17-9545-0029B34C6E3A}" destId="{6C296644-0400-425F-9248-7EAFE3241A4A}" srcOrd="14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EC0DDE-FB4C-49B7-9C10-2244962CEE2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27EB46-E3AB-4BE7-9101-4E853ED9C978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Обучение педагогических работников по дополнительным образовательным программам</a:t>
          </a:r>
          <a:endParaRPr lang="ru-RU" sz="2400" dirty="0">
            <a:solidFill>
              <a:schemeClr val="accent1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72304C1-1DCB-45EE-9486-E8AD9F1BA934}" type="parTrans" cxnId="{C9F9DBC3-1599-4FF2-9A86-E01BB2825AC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A4EEE080-FF24-4E29-8448-ED9944AA7AC4}" type="sibTrans" cxnId="{C9F9DBC3-1599-4FF2-9A86-E01BB2825AC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6D661BE-17A5-48E7-A1A9-97013CAA04C3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Координация работы различных структурных подразделений колледжа, участвующих в совершенствовании профессиональной компетентности педагогов</a:t>
          </a:r>
          <a:endParaRPr lang="ru-RU" sz="2400" dirty="0">
            <a:solidFill>
              <a:schemeClr val="accent1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4816809-BC8C-46E6-9677-90E5CECC8B0C}" type="parTrans" cxnId="{996AB207-48A6-4DDC-880F-9BD746DA97D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B6E98614-7930-461E-AA86-D767F6EE2C24}" type="sibTrans" cxnId="{996AB207-48A6-4DDC-880F-9BD746DA97D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96D50563-41AB-4253-9A31-E9A600E5DE8D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Участие в подготовке научно-практических педагогических конференций разных уровней</a:t>
          </a:r>
          <a:endParaRPr lang="ru-RU" sz="2400" dirty="0">
            <a:solidFill>
              <a:schemeClr val="accent1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61C4739-5A11-4726-8E74-B5178D6C7C17}" type="parTrans" cxnId="{4CB3754E-6A63-4D30-A6FF-33E353464E5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4B32A120-EECB-41C9-A4D8-C9E9F7F5A362}" type="sibTrans" cxnId="{4CB3754E-6A63-4D30-A6FF-33E353464E5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98F4D62-3185-4FE4-A74F-7E2F40D26326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Участие в подготовке и проведении обучающих методических семинаров</a:t>
          </a:r>
          <a:endParaRPr lang="ru-RU" sz="2400" dirty="0">
            <a:solidFill>
              <a:schemeClr val="accent1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33853E7-A6C7-4542-A60C-26C7255B9E01}" type="parTrans" cxnId="{904753F7-8012-4E25-B2C9-FD3251C3E96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B99D7D76-506A-45B2-84BF-9F8218BB8DB2}" type="sibTrans" cxnId="{904753F7-8012-4E25-B2C9-FD3251C3E96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5B61A65-087B-4CE6-9E35-2326598E8B6E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Участие в подготовке и проведении профессиональных конкурсов разных уровней</a:t>
          </a:r>
          <a:endParaRPr lang="ru-RU" sz="2400" dirty="0">
            <a:solidFill>
              <a:schemeClr val="accent1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CBF10B5-B4B2-4B1E-A245-442D4C76AE38}" type="parTrans" cxnId="{A972B8B7-C5A3-4BBD-96A7-55114D55783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92191C21-70FE-422F-B255-8E986F98F7DA}" type="sibTrans" cxnId="{A972B8B7-C5A3-4BBD-96A7-55114D55783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C1274B6-ECD4-4311-B356-04ADF7DD104F}" type="pres">
      <dgm:prSet presAssocID="{8CEC0DDE-FB4C-49B7-9C10-2244962CEE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04202-358F-4E15-94A6-CD8CF5ABB971}" type="pres">
      <dgm:prSet presAssocID="{5627EB46-E3AB-4BE7-9101-4E853ED9C978}" presName="parentText" presStyleLbl="node1" presStyleIdx="0" presStyleCnt="5" custLinFactY="-309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92896-DD91-4C52-88D0-99FAF96FD922}" type="pres">
      <dgm:prSet presAssocID="{A4EEE080-FF24-4E29-8448-ED9944AA7AC4}" presName="spacer" presStyleCnt="0"/>
      <dgm:spPr/>
      <dgm:t>
        <a:bodyPr/>
        <a:lstStyle/>
        <a:p>
          <a:endParaRPr lang="ru-RU"/>
        </a:p>
      </dgm:t>
    </dgm:pt>
    <dgm:pt modelId="{09665850-45D9-4A66-AC5C-D583C38F32E0}" type="pres">
      <dgm:prSet presAssocID="{F6D661BE-17A5-48E7-A1A9-97013CAA04C3}" presName="parentText" presStyleLbl="node1" presStyleIdx="1" presStyleCnt="5" custScaleY="120352" custLinFactY="-161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A8B2E-68C4-47FD-9F18-915C6BF40FB0}" type="pres">
      <dgm:prSet presAssocID="{B6E98614-7930-461E-AA86-D767F6EE2C24}" presName="spacer" presStyleCnt="0"/>
      <dgm:spPr/>
      <dgm:t>
        <a:bodyPr/>
        <a:lstStyle/>
        <a:p>
          <a:endParaRPr lang="ru-RU"/>
        </a:p>
      </dgm:t>
    </dgm:pt>
    <dgm:pt modelId="{AEFD9363-7665-46AD-8992-5BF6DA132E16}" type="pres">
      <dgm:prSet presAssocID="{96D50563-41AB-4253-9A31-E9A600E5DE8D}" presName="parentText" presStyleLbl="node1" presStyleIdx="2" presStyleCnt="5" custLinFactNeighborY="-63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B4C16-4B1A-4E11-995F-D8D87D5532FD}" type="pres">
      <dgm:prSet presAssocID="{4B32A120-EECB-41C9-A4D8-C9E9F7F5A362}" presName="spacer" presStyleCnt="0"/>
      <dgm:spPr/>
      <dgm:t>
        <a:bodyPr/>
        <a:lstStyle/>
        <a:p>
          <a:endParaRPr lang="ru-RU"/>
        </a:p>
      </dgm:t>
    </dgm:pt>
    <dgm:pt modelId="{1EDFF7DF-DD6C-4603-857D-20527664678C}" type="pres">
      <dgm:prSet presAssocID="{F98F4D62-3185-4FE4-A74F-7E2F40D26326}" presName="parentText" presStyleLbl="node1" presStyleIdx="3" presStyleCnt="5" custLinFactY="142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9BCE9-745C-47C1-AA98-7AA79E3FF128}" type="pres">
      <dgm:prSet presAssocID="{B99D7D76-506A-45B2-84BF-9F8218BB8DB2}" presName="spacer" presStyleCnt="0"/>
      <dgm:spPr/>
      <dgm:t>
        <a:bodyPr/>
        <a:lstStyle/>
        <a:p>
          <a:endParaRPr lang="ru-RU"/>
        </a:p>
      </dgm:t>
    </dgm:pt>
    <dgm:pt modelId="{081E2146-CBD8-43A2-8BF0-3BDF24D77CD7}" type="pres">
      <dgm:prSet presAssocID="{F5B61A65-087B-4CE6-9E35-2326598E8B6E}" presName="parentText" presStyleLbl="node1" presStyleIdx="4" presStyleCnt="5" custLinFactY="309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79279-CDCC-4737-BF5B-9CD236BDCBB1}" type="presOf" srcId="{8CEC0DDE-FB4C-49B7-9C10-2244962CEE20}" destId="{FC1274B6-ECD4-4311-B356-04ADF7DD104F}" srcOrd="0" destOrd="0" presId="urn:microsoft.com/office/officeart/2005/8/layout/vList2"/>
    <dgm:cxn modelId="{904753F7-8012-4E25-B2C9-FD3251C3E967}" srcId="{8CEC0DDE-FB4C-49B7-9C10-2244962CEE20}" destId="{F98F4D62-3185-4FE4-A74F-7E2F40D26326}" srcOrd="3" destOrd="0" parTransId="{B33853E7-A6C7-4542-A60C-26C7255B9E01}" sibTransId="{B99D7D76-506A-45B2-84BF-9F8218BB8DB2}"/>
    <dgm:cxn modelId="{7522B2DC-0AC9-44BD-B1BD-CCBE07F79C87}" type="presOf" srcId="{96D50563-41AB-4253-9A31-E9A600E5DE8D}" destId="{AEFD9363-7665-46AD-8992-5BF6DA132E16}" srcOrd="0" destOrd="0" presId="urn:microsoft.com/office/officeart/2005/8/layout/vList2"/>
    <dgm:cxn modelId="{C9F9DBC3-1599-4FF2-9A86-E01BB2825AC4}" srcId="{8CEC0DDE-FB4C-49B7-9C10-2244962CEE20}" destId="{5627EB46-E3AB-4BE7-9101-4E853ED9C978}" srcOrd="0" destOrd="0" parTransId="{B72304C1-1DCB-45EE-9486-E8AD9F1BA934}" sibTransId="{A4EEE080-FF24-4E29-8448-ED9944AA7AC4}"/>
    <dgm:cxn modelId="{84D8493C-4FA3-42F0-A2B2-21FAC18AE2D1}" type="presOf" srcId="{F5B61A65-087B-4CE6-9E35-2326598E8B6E}" destId="{081E2146-CBD8-43A2-8BF0-3BDF24D77CD7}" srcOrd="0" destOrd="0" presId="urn:microsoft.com/office/officeart/2005/8/layout/vList2"/>
    <dgm:cxn modelId="{996AB207-48A6-4DDC-880F-9BD746DA97D2}" srcId="{8CEC0DDE-FB4C-49B7-9C10-2244962CEE20}" destId="{F6D661BE-17A5-48E7-A1A9-97013CAA04C3}" srcOrd="1" destOrd="0" parTransId="{04816809-BC8C-46E6-9677-90E5CECC8B0C}" sibTransId="{B6E98614-7930-461E-AA86-D767F6EE2C24}"/>
    <dgm:cxn modelId="{C5559FAA-897D-4D41-B7C9-D2FAED152B89}" type="presOf" srcId="{F6D661BE-17A5-48E7-A1A9-97013CAA04C3}" destId="{09665850-45D9-4A66-AC5C-D583C38F32E0}" srcOrd="0" destOrd="0" presId="urn:microsoft.com/office/officeart/2005/8/layout/vList2"/>
    <dgm:cxn modelId="{12EC1D24-626C-4FF2-82E9-02B0ED55AF97}" type="presOf" srcId="{5627EB46-E3AB-4BE7-9101-4E853ED9C978}" destId="{96404202-358F-4E15-94A6-CD8CF5ABB971}" srcOrd="0" destOrd="0" presId="urn:microsoft.com/office/officeart/2005/8/layout/vList2"/>
    <dgm:cxn modelId="{4CB3754E-6A63-4D30-A6FF-33E353464E5F}" srcId="{8CEC0DDE-FB4C-49B7-9C10-2244962CEE20}" destId="{96D50563-41AB-4253-9A31-E9A600E5DE8D}" srcOrd="2" destOrd="0" parTransId="{F61C4739-5A11-4726-8E74-B5178D6C7C17}" sibTransId="{4B32A120-EECB-41C9-A4D8-C9E9F7F5A362}"/>
    <dgm:cxn modelId="{A972B8B7-C5A3-4BBD-96A7-55114D557838}" srcId="{8CEC0DDE-FB4C-49B7-9C10-2244962CEE20}" destId="{F5B61A65-087B-4CE6-9E35-2326598E8B6E}" srcOrd="4" destOrd="0" parTransId="{ECBF10B5-B4B2-4B1E-A245-442D4C76AE38}" sibTransId="{92191C21-70FE-422F-B255-8E986F98F7DA}"/>
    <dgm:cxn modelId="{8986A8F8-0FC7-4117-937B-743B6890714E}" type="presOf" srcId="{F98F4D62-3185-4FE4-A74F-7E2F40D26326}" destId="{1EDFF7DF-DD6C-4603-857D-20527664678C}" srcOrd="0" destOrd="0" presId="urn:microsoft.com/office/officeart/2005/8/layout/vList2"/>
    <dgm:cxn modelId="{DE46A145-AAC0-4538-A77C-B4B4CD19D9A9}" type="presParOf" srcId="{FC1274B6-ECD4-4311-B356-04ADF7DD104F}" destId="{96404202-358F-4E15-94A6-CD8CF5ABB971}" srcOrd="0" destOrd="0" presId="urn:microsoft.com/office/officeart/2005/8/layout/vList2"/>
    <dgm:cxn modelId="{79BFEBC7-9921-489E-9BF7-9D268CA6EB58}" type="presParOf" srcId="{FC1274B6-ECD4-4311-B356-04ADF7DD104F}" destId="{22492896-DD91-4C52-88D0-99FAF96FD922}" srcOrd="1" destOrd="0" presId="urn:microsoft.com/office/officeart/2005/8/layout/vList2"/>
    <dgm:cxn modelId="{E15EC7ED-7610-4D5C-82F3-5B299C87BEFA}" type="presParOf" srcId="{FC1274B6-ECD4-4311-B356-04ADF7DD104F}" destId="{09665850-45D9-4A66-AC5C-D583C38F32E0}" srcOrd="2" destOrd="0" presId="urn:microsoft.com/office/officeart/2005/8/layout/vList2"/>
    <dgm:cxn modelId="{7BD03D14-91BA-4462-A4BF-DCB130F0C281}" type="presParOf" srcId="{FC1274B6-ECD4-4311-B356-04ADF7DD104F}" destId="{E7DA8B2E-68C4-47FD-9F18-915C6BF40FB0}" srcOrd="3" destOrd="0" presId="urn:microsoft.com/office/officeart/2005/8/layout/vList2"/>
    <dgm:cxn modelId="{716EFFD5-4FBA-4325-88CF-A0D7FA8C933F}" type="presParOf" srcId="{FC1274B6-ECD4-4311-B356-04ADF7DD104F}" destId="{AEFD9363-7665-46AD-8992-5BF6DA132E16}" srcOrd="4" destOrd="0" presId="urn:microsoft.com/office/officeart/2005/8/layout/vList2"/>
    <dgm:cxn modelId="{50DFC9CC-B9DA-4B88-A924-AD42DCE69EC8}" type="presParOf" srcId="{FC1274B6-ECD4-4311-B356-04ADF7DD104F}" destId="{07DB4C16-4B1A-4E11-995F-D8D87D5532FD}" srcOrd="5" destOrd="0" presId="urn:microsoft.com/office/officeart/2005/8/layout/vList2"/>
    <dgm:cxn modelId="{52ED5A94-9482-4177-AFCF-56FD61CE70FD}" type="presParOf" srcId="{FC1274B6-ECD4-4311-B356-04ADF7DD104F}" destId="{1EDFF7DF-DD6C-4603-857D-20527664678C}" srcOrd="6" destOrd="0" presId="urn:microsoft.com/office/officeart/2005/8/layout/vList2"/>
    <dgm:cxn modelId="{6536E696-959B-4A38-AA99-FE631E645186}" type="presParOf" srcId="{FC1274B6-ECD4-4311-B356-04ADF7DD104F}" destId="{46A9BCE9-745C-47C1-AA98-7AA79E3FF128}" srcOrd="7" destOrd="0" presId="urn:microsoft.com/office/officeart/2005/8/layout/vList2"/>
    <dgm:cxn modelId="{FD09728B-0578-41AB-B9D2-F83D728024E2}" type="presParOf" srcId="{FC1274B6-ECD4-4311-B356-04ADF7DD104F}" destId="{081E2146-CBD8-43A2-8BF0-3BDF24D77C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63EFFA-D51E-4CA8-9BA6-FF7002C3CEF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CA4A1-EF73-4F5C-86B9-39651568082D}">
      <dgm:prSet phldrT="[Текст]" custT="1"/>
      <dgm:spPr/>
      <dgm:t>
        <a:bodyPr tIns="0" bIns="0"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Семинар  </a:t>
          </a:r>
        </a:p>
        <a:p>
          <a:pPr rtl="0"/>
          <a:r>
            <a:rPr lang="ru-RU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«Основы медицинских знаний и правила оказания первой медицинской помощи» в рамках работы </a:t>
          </a:r>
          <a:r>
            <a:rPr lang="ru-RU" sz="22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стажировочной</a:t>
          </a:r>
          <a:r>
            <a:rPr lang="ru-RU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площадки преподавателей ОБЖ/БЖД ПОО ТО</a:t>
          </a:r>
          <a:endParaRPr lang="ru-RU" sz="2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ru-RU" sz="1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Октябрь 2014 г.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0BC4C5-B761-41A0-9805-072606CFD71C}" type="parTrans" cxnId="{D4C0B72A-E534-4467-830D-996E9AD7F75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81CA4-D98D-4BEE-8974-A28875886672}" type="sibTrans" cxnId="{D4C0B72A-E534-4467-830D-996E9AD7F75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5BAFD-A0FC-4B12-8266-098F67C55B90}">
      <dgm:prSet phldrT="[Текст]" phldr="1"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95D74A-04CD-496F-88A4-445BA563CE5A}" type="parTrans" cxnId="{AAE15B2D-BA57-41DB-8B9E-A9C53E80A63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9C6CB-EC06-4D88-B5E5-56AA8C5AD37F}" type="sibTrans" cxnId="{AAE15B2D-BA57-41DB-8B9E-A9C53E80A63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EFA9A6-C4AE-407A-BA62-8D3339FC088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Межрегиональный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>
            <a:spcAft>
              <a:spcPct val="3500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круглый стол</a:t>
          </a:r>
        </a:p>
        <a:p>
          <a:pPr>
            <a:spcAft>
              <a:spcPct val="35000"/>
            </a:spcAft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«Организация процесса обучения по общепрофессиональным дисциплинам»</a:t>
          </a:r>
        </a:p>
        <a:p>
          <a:pPr rtl="0">
            <a:spcAft>
              <a:spcPct val="35000"/>
            </a:spcAft>
          </a:pPr>
          <a:r>
            <a:rPr lang="ru-RU" sz="1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Май 2014 г.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7B37F-1847-4016-BA20-C91E5ECBB503}" type="parTrans" cxnId="{F3A64FF2-56B8-41FD-9AFF-1607C736289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394082-DF97-4AFA-B2A8-1BDFCD381F00}" type="sibTrans" cxnId="{F3A64FF2-56B8-41FD-9AFF-1607C736289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BC7F0-5F93-43BE-9F2C-664C0D3CEBEC}">
      <dgm:prSet phldrT="[Текст]" phldr="1"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202E3C-E040-49D7-B0C7-7B6EF14A59C8}" type="sibTrans" cxnId="{51B9D399-8FCA-411B-A142-2F9163BE355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9D8810-15CB-47D9-89A7-754849547103}" type="parTrans" cxnId="{51B9D399-8FCA-411B-A142-2F9163BE355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8FAE6B-ECD0-4C2F-9650-955672A58854}" type="pres">
      <dgm:prSet presAssocID="{2E63EFFA-D51E-4CA8-9BA6-FF7002C3CEF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253690-09D6-47D4-835C-A8EF0B7DEB79}" type="pres">
      <dgm:prSet presAssocID="{2E63EFFA-D51E-4CA8-9BA6-FF7002C3CEF9}" presName="diamond" presStyleLbl="bgShp" presStyleIdx="0" presStyleCnt="1"/>
      <dgm:spPr/>
    </dgm:pt>
    <dgm:pt modelId="{F73F3307-67B9-42AD-866E-88421576124D}" type="pres">
      <dgm:prSet presAssocID="{2E63EFFA-D51E-4CA8-9BA6-FF7002C3CEF9}" presName="quad1" presStyleLbl="node1" presStyleIdx="0" presStyleCnt="4" custScaleX="229628" custScaleY="127350" custLinFactNeighborX="-61646" custLinFactNeighborY="-10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1E5CA-1CF7-4286-B7E1-6676E0AE2A08}" type="pres">
      <dgm:prSet presAssocID="{2E63EFFA-D51E-4CA8-9BA6-FF7002C3CEF9}" presName="quad2" presStyleLbl="node1" presStyleIdx="1" presStyleCnt="4" custScaleX="185675" custScaleY="127350" custLinFactNeighborX="56037" custLinFactNeighborY="-14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91B82-8D86-4DBD-B9C9-F08D458D4ECA}" type="pres">
      <dgm:prSet presAssocID="{2E63EFFA-D51E-4CA8-9BA6-FF7002C3CEF9}" presName="quad3" presStyleLbl="node1" presStyleIdx="2" presStyleCnt="4" custScaleX="192139" custScaleY="127350" custLinFactNeighborX="-61989" custLinFactNeighborY="10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04ECF-B3FA-4144-B24F-D5F578A921CD}" type="pres">
      <dgm:prSet presAssocID="{2E63EFFA-D51E-4CA8-9BA6-FF7002C3CEF9}" presName="quad4" presStyleLbl="node1" presStyleIdx="3" presStyleCnt="4" custScaleX="223195" custScaleY="127350" custLinFactNeighborX="55182" custLinFactNeighborY="10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3BCE2-C6F6-4CCD-A0B6-E67E7A81A8C2}" type="presOf" srcId="{323CA4A1-EF73-4F5C-86B9-39651568082D}" destId="{F73F3307-67B9-42AD-866E-88421576124D}" srcOrd="0" destOrd="0" presId="urn:microsoft.com/office/officeart/2005/8/layout/matrix3"/>
    <dgm:cxn modelId="{F3A64FF2-56B8-41FD-9AFF-1607C736289A}" srcId="{2E63EFFA-D51E-4CA8-9BA6-FF7002C3CEF9}" destId="{EEEFA9A6-C4AE-407A-BA62-8D3339FC0884}" srcOrd="3" destOrd="0" parTransId="{6997B37F-1847-4016-BA20-C91E5ECBB503}" sibTransId="{EA394082-DF97-4AFA-B2A8-1BDFCD381F00}"/>
    <dgm:cxn modelId="{77847DF3-5DEE-4767-AF3C-BBA577C2722B}" type="presOf" srcId="{4BF5BAFD-A0FC-4B12-8266-098F67C55B90}" destId="{1CB91B82-8D86-4DBD-B9C9-F08D458D4ECA}" srcOrd="0" destOrd="0" presId="urn:microsoft.com/office/officeart/2005/8/layout/matrix3"/>
    <dgm:cxn modelId="{AAE15B2D-BA57-41DB-8B9E-A9C53E80A63C}" srcId="{2E63EFFA-D51E-4CA8-9BA6-FF7002C3CEF9}" destId="{4BF5BAFD-A0FC-4B12-8266-098F67C55B90}" srcOrd="2" destOrd="0" parTransId="{7D95D74A-04CD-496F-88A4-445BA563CE5A}" sibTransId="{94C9C6CB-EC06-4D88-B5E5-56AA8C5AD37F}"/>
    <dgm:cxn modelId="{34A2F1B2-3FA1-4B53-A6BA-07C95E8A3AFD}" type="presOf" srcId="{ACBBC7F0-5F93-43BE-9F2C-664C0D3CEBEC}" destId="{FCA1E5CA-1CF7-4286-B7E1-6676E0AE2A08}" srcOrd="0" destOrd="0" presId="urn:microsoft.com/office/officeart/2005/8/layout/matrix3"/>
    <dgm:cxn modelId="{51B9D399-8FCA-411B-A142-2F9163BE3556}" srcId="{2E63EFFA-D51E-4CA8-9BA6-FF7002C3CEF9}" destId="{ACBBC7F0-5F93-43BE-9F2C-664C0D3CEBEC}" srcOrd="1" destOrd="0" parTransId="{DA9D8810-15CB-47D9-89A7-754849547103}" sibTransId="{94202E3C-E040-49D7-B0C7-7B6EF14A59C8}"/>
    <dgm:cxn modelId="{D4C0B72A-E534-4467-830D-996E9AD7F753}" srcId="{2E63EFFA-D51E-4CA8-9BA6-FF7002C3CEF9}" destId="{323CA4A1-EF73-4F5C-86B9-39651568082D}" srcOrd="0" destOrd="0" parTransId="{E20BC4C5-B761-41A0-9805-072606CFD71C}" sibTransId="{2B281CA4-D98D-4BEE-8974-A28875886672}"/>
    <dgm:cxn modelId="{4889DA60-3D45-4A07-98F5-137B6774C30C}" type="presOf" srcId="{EEEFA9A6-C4AE-407A-BA62-8D3339FC0884}" destId="{E9504ECF-B3FA-4144-B24F-D5F578A921CD}" srcOrd="0" destOrd="0" presId="urn:microsoft.com/office/officeart/2005/8/layout/matrix3"/>
    <dgm:cxn modelId="{1C2163A7-2F72-4DF0-979F-4F1EDB6E1998}" type="presOf" srcId="{2E63EFFA-D51E-4CA8-9BA6-FF7002C3CEF9}" destId="{948FAE6B-ECD0-4C2F-9650-955672A58854}" srcOrd="0" destOrd="0" presId="urn:microsoft.com/office/officeart/2005/8/layout/matrix3"/>
    <dgm:cxn modelId="{E7C6AFA2-16E3-41A8-A0F9-15E3920E1F09}" type="presParOf" srcId="{948FAE6B-ECD0-4C2F-9650-955672A58854}" destId="{54253690-09D6-47D4-835C-A8EF0B7DEB79}" srcOrd="0" destOrd="0" presId="urn:microsoft.com/office/officeart/2005/8/layout/matrix3"/>
    <dgm:cxn modelId="{0D650EDD-27C3-48A1-B0FD-37113345B0C0}" type="presParOf" srcId="{948FAE6B-ECD0-4C2F-9650-955672A58854}" destId="{F73F3307-67B9-42AD-866E-88421576124D}" srcOrd="1" destOrd="0" presId="urn:microsoft.com/office/officeart/2005/8/layout/matrix3"/>
    <dgm:cxn modelId="{24C7AA85-A0A7-4C83-B7F5-EFEDC2796B7D}" type="presParOf" srcId="{948FAE6B-ECD0-4C2F-9650-955672A58854}" destId="{FCA1E5CA-1CF7-4286-B7E1-6676E0AE2A08}" srcOrd="2" destOrd="0" presId="urn:microsoft.com/office/officeart/2005/8/layout/matrix3"/>
    <dgm:cxn modelId="{B9750D44-4ECA-46B5-9EDF-FB52CB2C5A7B}" type="presParOf" srcId="{948FAE6B-ECD0-4C2F-9650-955672A58854}" destId="{1CB91B82-8D86-4DBD-B9C9-F08D458D4ECA}" srcOrd="3" destOrd="0" presId="urn:microsoft.com/office/officeart/2005/8/layout/matrix3"/>
    <dgm:cxn modelId="{330F9E58-4C4C-4E83-B29A-A8011753EF4D}" type="presParOf" srcId="{948FAE6B-ECD0-4C2F-9650-955672A58854}" destId="{E9504ECF-B3FA-4144-B24F-D5F578A921C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E441D-1C9B-47D7-BA98-101E7BA40CA1}">
      <dsp:nvSpPr>
        <dsp:cNvPr id="0" name=""/>
        <dsp:cNvSpPr/>
      </dsp:nvSpPr>
      <dsp:spPr>
        <a:xfrm>
          <a:off x="1628885" y="597432"/>
          <a:ext cx="4146044" cy="3580698"/>
        </a:xfrm>
        <a:prstGeom prst="blockArc">
          <a:avLst>
            <a:gd name="adj1" fmla="val 13572777"/>
            <a:gd name="adj2" fmla="val 16284327"/>
            <a:gd name="adj3" fmla="val 34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859365-1B31-4BAE-9FCC-754858DF5710}">
      <dsp:nvSpPr>
        <dsp:cNvPr id="0" name=""/>
        <dsp:cNvSpPr/>
      </dsp:nvSpPr>
      <dsp:spPr>
        <a:xfrm>
          <a:off x="1818949" y="290797"/>
          <a:ext cx="4089889" cy="4089889"/>
        </a:xfrm>
        <a:prstGeom prst="blockArc">
          <a:avLst>
            <a:gd name="adj1" fmla="val 10716338"/>
            <a:gd name="adj2" fmla="val 13455447"/>
            <a:gd name="adj3" fmla="val 34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3628F4-6CB1-4E3E-96C1-5A066EBDCF49}">
      <dsp:nvSpPr>
        <dsp:cNvPr id="0" name=""/>
        <dsp:cNvSpPr/>
      </dsp:nvSpPr>
      <dsp:spPr>
        <a:xfrm>
          <a:off x="1787965" y="555831"/>
          <a:ext cx="4089889" cy="4089889"/>
        </a:xfrm>
        <a:prstGeom prst="blockArc">
          <a:avLst>
            <a:gd name="adj1" fmla="val 8082678"/>
            <a:gd name="adj2" fmla="val 10814845"/>
            <a:gd name="adj3" fmla="val 34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4E72A7-885D-4932-839D-5D7111BCAC3C}">
      <dsp:nvSpPr>
        <dsp:cNvPr id="0" name=""/>
        <dsp:cNvSpPr/>
      </dsp:nvSpPr>
      <dsp:spPr>
        <a:xfrm>
          <a:off x="1696429" y="990185"/>
          <a:ext cx="4146044" cy="3580698"/>
        </a:xfrm>
        <a:prstGeom prst="blockArc">
          <a:avLst>
            <a:gd name="adj1" fmla="val 5088094"/>
            <a:gd name="adj2" fmla="val 7676329"/>
            <a:gd name="adj3" fmla="val 34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1CD575-5554-4A92-8086-AC20F7850EEE}">
      <dsp:nvSpPr>
        <dsp:cNvPr id="0" name=""/>
        <dsp:cNvSpPr/>
      </dsp:nvSpPr>
      <dsp:spPr>
        <a:xfrm>
          <a:off x="3393207" y="990309"/>
          <a:ext cx="4146044" cy="3580698"/>
        </a:xfrm>
        <a:prstGeom prst="blockArc">
          <a:avLst>
            <a:gd name="adj1" fmla="val 2977678"/>
            <a:gd name="adj2" fmla="val 5805108"/>
            <a:gd name="adj3" fmla="val 34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A1C111-E929-43AF-9815-6F7EE14773E5}">
      <dsp:nvSpPr>
        <dsp:cNvPr id="0" name=""/>
        <dsp:cNvSpPr/>
      </dsp:nvSpPr>
      <dsp:spPr>
        <a:xfrm>
          <a:off x="3254568" y="1138919"/>
          <a:ext cx="4146044" cy="3580698"/>
        </a:xfrm>
        <a:prstGeom prst="blockArc">
          <a:avLst>
            <a:gd name="adj1" fmla="val 21434271"/>
            <a:gd name="adj2" fmla="val 2400047"/>
            <a:gd name="adj3" fmla="val 34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086918-1198-46B2-8DA7-82E49C114748}">
      <dsp:nvSpPr>
        <dsp:cNvPr id="0" name=""/>
        <dsp:cNvSpPr/>
      </dsp:nvSpPr>
      <dsp:spPr>
        <a:xfrm>
          <a:off x="3134413" y="737257"/>
          <a:ext cx="4146044" cy="3580698"/>
        </a:xfrm>
        <a:prstGeom prst="blockArc">
          <a:avLst>
            <a:gd name="adj1" fmla="val 18900000"/>
            <a:gd name="adj2" fmla="val 0"/>
            <a:gd name="adj3" fmla="val 34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DC1BAC-C397-4D65-959D-FFE6DCD95ADB}">
      <dsp:nvSpPr>
        <dsp:cNvPr id="0" name=""/>
        <dsp:cNvSpPr/>
      </dsp:nvSpPr>
      <dsp:spPr>
        <a:xfrm>
          <a:off x="3186124" y="516982"/>
          <a:ext cx="4089889" cy="4089889"/>
        </a:xfrm>
        <a:prstGeom prst="blockArc">
          <a:avLst>
            <a:gd name="adj1" fmla="val 16200000"/>
            <a:gd name="adj2" fmla="val 18900000"/>
            <a:gd name="adj3" fmla="val 34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B9FF1-570D-4D22-A36E-0C28FCB812AC}">
      <dsp:nvSpPr>
        <dsp:cNvPr id="0" name=""/>
        <dsp:cNvSpPr/>
      </dsp:nvSpPr>
      <dsp:spPr>
        <a:xfrm>
          <a:off x="3312352" y="1520233"/>
          <a:ext cx="2425153" cy="19647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312352" y="1520233"/>
        <a:ext cx="2425153" cy="1964754"/>
      </dsp:txXfrm>
    </dsp:sp>
    <dsp:sp modelId="{BE72D006-E21A-4E7A-8E3D-D4AF3E49A8BA}">
      <dsp:nvSpPr>
        <dsp:cNvPr id="0" name=""/>
        <dsp:cNvSpPr/>
      </dsp:nvSpPr>
      <dsp:spPr>
        <a:xfrm>
          <a:off x="3250892" y="66022"/>
          <a:ext cx="2587086" cy="12140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технологический</a:t>
          </a:r>
          <a:endParaRPr lang="ru-RU" sz="18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250892" y="66022"/>
        <a:ext cx="2587086" cy="1214051"/>
      </dsp:txXfrm>
    </dsp:sp>
    <dsp:sp modelId="{72B9F0F5-429A-40E8-A7CA-433F81997A2A}">
      <dsp:nvSpPr>
        <dsp:cNvPr id="0" name=""/>
        <dsp:cNvSpPr/>
      </dsp:nvSpPr>
      <dsp:spPr>
        <a:xfrm>
          <a:off x="5555987" y="820914"/>
          <a:ext cx="2636921" cy="1168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коммуниативный</a:t>
          </a:r>
          <a:endParaRPr lang="ru-RU" sz="18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555987" y="820914"/>
        <a:ext cx="2636921" cy="1168032"/>
      </dsp:txXfrm>
    </dsp:sp>
    <dsp:sp modelId="{262DBA88-5ACC-44FC-B675-BF486B67F0A2}">
      <dsp:nvSpPr>
        <dsp:cNvPr id="0" name=""/>
        <dsp:cNvSpPr/>
      </dsp:nvSpPr>
      <dsp:spPr>
        <a:xfrm>
          <a:off x="5818636" y="2190188"/>
          <a:ext cx="2773943" cy="11067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информационный</a:t>
          </a:r>
          <a:endParaRPr lang="ru-RU" sz="18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818636" y="2190188"/>
        <a:ext cx="2773943" cy="1106748"/>
      </dsp:txXfrm>
    </dsp:sp>
    <dsp:sp modelId="{0BE06743-BCD9-4DE6-991B-876B3FCD87D0}">
      <dsp:nvSpPr>
        <dsp:cNvPr id="0" name=""/>
        <dsp:cNvSpPr/>
      </dsp:nvSpPr>
      <dsp:spPr>
        <a:xfrm>
          <a:off x="5653852" y="3444243"/>
          <a:ext cx="2411042" cy="1095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рефлексивный</a:t>
          </a:r>
          <a:endParaRPr lang="ru-RU" sz="18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653852" y="3444243"/>
        <a:ext cx="2411042" cy="1095163"/>
      </dsp:txXfrm>
    </dsp:sp>
    <dsp:sp modelId="{078C099B-4092-45F7-8E69-0E936C660913}">
      <dsp:nvSpPr>
        <dsp:cNvPr id="0" name=""/>
        <dsp:cNvSpPr/>
      </dsp:nvSpPr>
      <dsp:spPr>
        <a:xfrm>
          <a:off x="3675647" y="3917203"/>
          <a:ext cx="1835830" cy="10585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ценностно-смысловой</a:t>
          </a:r>
          <a:endParaRPr lang="ru-RU" sz="18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675647" y="3917203"/>
        <a:ext cx="1835830" cy="1058514"/>
      </dsp:txXfrm>
    </dsp:sp>
    <dsp:sp modelId="{93FB9F0A-EAFD-4D31-968D-C335D4B6FCD4}">
      <dsp:nvSpPr>
        <dsp:cNvPr id="0" name=""/>
        <dsp:cNvSpPr/>
      </dsp:nvSpPr>
      <dsp:spPr>
        <a:xfrm>
          <a:off x="864099" y="3272073"/>
          <a:ext cx="2667558" cy="9949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валеологический</a:t>
          </a:r>
          <a:endParaRPr lang="ru-RU" sz="18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64099" y="3272073"/>
        <a:ext cx="2667558" cy="994927"/>
      </dsp:txXfrm>
    </dsp:sp>
    <dsp:sp modelId="{7C5981CE-3970-4A3B-A0CB-AEC48929FA34}">
      <dsp:nvSpPr>
        <dsp:cNvPr id="0" name=""/>
        <dsp:cNvSpPr/>
      </dsp:nvSpPr>
      <dsp:spPr>
        <a:xfrm>
          <a:off x="515959" y="1984831"/>
          <a:ext cx="2621070" cy="9984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психологический </a:t>
          </a:r>
          <a:endParaRPr lang="ru-RU" sz="18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5959" y="1984831"/>
        <a:ext cx="2621070" cy="998440"/>
      </dsp:txXfrm>
    </dsp:sp>
    <dsp:sp modelId="{E4703F9D-FE19-4F4C-A474-3CAA65908BFC}">
      <dsp:nvSpPr>
        <dsp:cNvPr id="0" name=""/>
        <dsp:cNvSpPr/>
      </dsp:nvSpPr>
      <dsp:spPr>
        <a:xfrm>
          <a:off x="1070792" y="753203"/>
          <a:ext cx="2132225" cy="1022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когнитивный</a:t>
          </a:r>
          <a:endParaRPr lang="ru-RU" sz="18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70792" y="753203"/>
        <a:ext cx="2132225" cy="10228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253690-09D6-47D4-835C-A8EF0B7DEB79}">
      <dsp:nvSpPr>
        <dsp:cNvPr id="0" name=""/>
        <dsp:cNvSpPr/>
      </dsp:nvSpPr>
      <dsp:spPr>
        <a:xfrm>
          <a:off x="1761613" y="0"/>
          <a:ext cx="5328591" cy="532859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F3307-67B9-42AD-866E-88421576124D}">
      <dsp:nvSpPr>
        <dsp:cNvPr id="0" name=""/>
        <dsp:cNvSpPr/>
      </dsp:nvSpPr>
      <dsp:spPr>
        <a:xfrm>
          <a:off x="0" y="0"/>
          <a:ext cx="4772016" cy="264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Обучающие методические семинары  для сотрудников СПО ТО «Использование дистанционных образовательных технологий при подготовке рабочих и специалистов СПО»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Сентябрь 2014 г. </a:t>
          </a:r>
          <a:endParaRPr lang="ru-RU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4772016" cy="2646525"/>
      </dsp:txXfrm>
    </dsp:sp>
    <dsp:sp modelId="{FCA1E5CA-1CF7-4286-B7E1-6676E0AE2A08}">
      <dsp:nvSpPr>
        <dsp:cNvPr id="0" name=""/>
        <dsp:cNvSpPr/>
      </dsp:nvSpPr>
      <dsp:spPr>
        <a:xfrm>
          <a:off x="4780144" y="0"/>
          <a:ext cx="3858606" cy="264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80144" y="0"/>
        <a:ext cx="3858606" cy="2646525"/>
      </dsp:txXfrm>
    </dsp:sp>
    <dsp:sp modelId="{1CB91B82-8D86-4DBD-B9C9-F08D458D4ECA}">
      <dsp:nvSpPr>
        <dsp:cNvPr id="0" name=""/>
        <dsp:cNvSpPr/>
      </dsp:nvSpPr>
      <dsp:spPr>
        <a:xfrm>
          <a:off x="22211" y="2682066"/>
          <a:ext cx="3992938" cy="264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11" y="2682066"/>
        <a:ext cx="3992938" cy="2646525"/>
      </dsp:txXfrm>
    </dsp:sp>
    <dsp:sp modelId="{E9504ECF-B3FA-4144-B24F-D5F578A921CD}">
      <dsp:nvSpPr>
        <dsp:cNvPr id="0" name=""/>
        <dsp:cNvSpPr/>
      </dsp:nvSpPr>
      <dsp:spPr>
        <a:xfrm>
          <a:off x="4146647" y="2682066"/>
          <a:ext cx="4638328" cy="264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Всероссийская научно-практическая конференция с международным участием </a:t>
          </a:r>
          <a:r>
            <a:rPr lang="ru-RU" sz="2200" kern="1200" dirty="0" smtClean="0"/>
            <a:t>«Профессиональное образование XXI века: проблемы и перспективы»</a:t>
          </a:r>
          <a:endParaRPr lang="ru-RU" sz="22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декабрь 2015 </a:t>
          </a:r>
          <a:r>
            <a:rPr lang="ru-RU" sz="18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</a:t>
          </a:r>
          <a:endParaRPr lang="ru-RU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6647" y="2682066"/>
        <a:ext cx="4638328" cy="26465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253690-09D6-47D4-835C-A8EF0B7DEB79}">
      <dsp:nvSpPr>
        <dsp:cNvPr id="0" name=""/>
        <dsp:cNvSpPr/>
      </dsp:nvSpPr>
      <dsp:spPr>
        <a:xfrm>
          <a:off x="2192345" y="0"/>
          <a:ext cx="5328591" cy="532859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F3307-67B9-42AD-866E-88421576124D}">
      <dsp:nvSpPr>
        <dsp:cNvPr id="0" name=""/>
        <dsp:cNvSpPr/>
      </dsp:nvSpPr>
      <dsp:spPr>
        <a:xfrm>
          <a:off x="0" y="0"/>
          <a:ext cx="4437184" cy="264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Межрегиональный круглый стол «О ходе разработки пакета КОС по специальности «Акушерское дело»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Март 2015 г. </a:t>
          </a:r>
          <a:endParaRPr lang="ru-RU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4437184" cy="2646525"/>
      </dsp:txXfrm>
    </dsp:sp>
    <dsp:sp modelId="{FCA1E5CA-1CF7-4286-B7E1-6676E0AE2A08}">
      <dsp:nvSpPr>
        <dsp:cNvPr id="0" name=""/>
        <dsp:cNvSpPr/>
      </dsp:nvSpPr>
      <dsp:spPr>
        <a:xfrm>
          <a:off x="6143589" y="648050"/>
          <a:ext cx="1066797" cy="1498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43589" y="648050"/>
        <a:ext cx="1066797" cy="1498783"/>
      </dsp:txXfrm>
    </dsp:sp>
    <dsp:sp modelId="{1CB91B82-8D86-4DBD-B9C9-F08D458D4ECA}">
      <dsp:nvSpPr>
        <dsp:cNvPr id="0" name=""/>
        <dsp:cNvSpPr/>
      </dsp:nvSpPr>
      <dsp:spPr>
        <a:xfrm>
          <a:off x="1047573" y="3240362"/>
          <a:ext cx="2055727" cy="106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47573" y="3240362"/>
        <a:ext cx="2055727" cy="1062350"/>
      </dsp:txXfrm>
    </dsp:sp>
    <dsp:sp modelId="{E9504ECF-B3FA-4144-B24F-D5F578A921CD}">
      <dsp:nvSpPr>
        <dsp:cNvPr id="0" name=""/>
        <dsp:cNvSpPr/>
      </dsp:nvSpPr>
      <dsp:spPr>
        <a:xfrm>
          <a:off x="0" y="2682067"/>
          <a:ext cx="8784967" cy="918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Стажировка преподавателей  физической культуры ПОО ТО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2014 -2015 г. 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82067"/>
        <a:ext cx="8784967" cy="91833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253690-09D6-47D4-835C-A8EF0B7DEB79}">
      <dsp:nvSpPr>
        <dsp:cNvPr id="0" name=""/>
        <dsp:cNvSpPr/>
      </dsp:nvSpPr>
      <dsp:spPr>
        <a:xfrm>
          <a:off x="1760298" y="0"/>
          <a:ext cx="5328591" cy="532859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F3307-67B9-42AD-866E-88421576124D}">
      <dsp:nvSpPr>
        <dsp:cNvPr id="0" name=""/>
        <dsp:cNvSpPr/>
      </dsp:nvSpPr>
      <dsp:spPr>
        <a:xfrm>
          <a:off x="0" y="0"/>
          <a:ext cx="4437184" cy="264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Межрегиональный круглый стол </a:t>
          </a:r>
          <a:r>
            <a:rPr lang="ru-RU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ru-RU" sz="2400" b="0" kern="1200" dirty="0" smtClean="0"/>
            <a:t>Внедрение профессионального стандарта педагогического работника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в ПОО</a:t>
          </a:r>
          <a:r>
            <a:rPr lang="ru-RU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24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Март </a:t>
          </a:r>
          <a:r>
            <a:rPr lang="ru-RU" sz="18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 </a:t>
          </a:r>
          <a:r>
            <a:rPr lang="ru-RU" sz="18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</a:t>
          </a:r>
          <a:endParaRPr lang="ru-RU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4437184" cy="2646525"/>
      </dsp:txXfrm>
    </dsp:sp>
    <dsp:sp modelId="{FCA1E5CA-1CF7-4286-B7E1-6676E0AE2A08}">
      <dsp:nvSpPr>
        <dsp:cNvPr id="0" name=""/>
        <dsp:cNvSpPr/>
      </dsp:nvSpPr>
      <dsp:spPr>
        <a:xfrm>
          <a:off x="4752538" y="72017"/>
          <a:ext cx="3927954" cy="265082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2538" y="72017"/>
        <a:ext cx="3927954" cy="2650826"/>
      </dsp:txXfrm>
    </dsp:sp>
    <dsp:sp modelId="{1CB91B82-8D86-4DBD-B9C9-F08D458D4ECA}">
      <dsp:nvSpPr>
        <dsp:cNvPr id="0" name=""/>
        <dsp:cNvSpPr/>
      </dsp:nvSpPr>
      <dsp:spPr>
        <a:xfrm>
          <a:off x="504053" y="3960441"/>
          <a:ext cx="2055727" cy="106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053" y="3960441"/>
        <a:ext cx="2055727" cy="1062350"/>
      </dsp:txXfrm>
    </dsp:sp>
    <dsp:sp modelId="{E9504ECF-B3FA-4144-B24F-D5F578A921CD}">
      <dsp:nvSpPr>
        <dsp:cNvPr id="0" name=""/>
        <dsp:cNvSpPr/>
      </dsp:nvSpPr>
      <dsp:spPr>
        <a:xfrm>
          <a:off x="72016" y="3312370"/>
          <a:ext cx="8784967" cy="1782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Стажировка преподавателей  </a:t>
          </a:r>
          <a:r>
            <a:rPr lang="ru-RU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философии, истории, обществознания ПОО </a:t>
          </a:r>
          <a:r>
            <a:rPr lang="ru-RU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Февраль 2016 г</a:t>
          </a:r>
          <a:r>
            <a:rPr lang="ru-RU" sz="24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016" y="3312370"/>
        <a:ext cx="8784967" cy="178243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294A1-9129-43B1-AD2F-0AA38B6BF213}">
      <dsp:nvSpPr>
        <dsp:cNvPr id="0" name=""/>
        <dsp:cNvSpPr/>
      </dsp:nvSpPr>
      <dsp:spPr>
        <a:xfrm>
          <a:off x="0" y="101965"/>
          <a:ext cx="8640960" cy="690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effectLst/>
              <a:latin typeface="Times New Roman" pitchFamily="18" charset="0"/>
              <a:cs typeface="Times New Roman" pitchFamily="18" charset="0"/>
            </a:rPr>
            <a:t>Управление образовательным процессом в рамках внедрения ФГОС нового поколения </a:t>
          </a:r>
          <a:r>
            <a:rPr lang="ru-RU" sz="1600" u="none" kern="1200" dirty="0" smtClean="0">
              <a:effectLst/>
            </a:rPr>
            <a:t>	 	</a:t>
          </a:r>
          <a:endParaRPr lang="ru-RU" sz="1600" u="none" kern="1200" dirty="0">
            <a:effectLst/>
          </a:endParaRPr>
        </a:p>
      </dsp:txBody>
      <dsp:txXfrm>
        <a:off x="0" y="101965"/>
        <a:ext cx="8640960" cy="690120"/>
      </dsp:txXfrm>
    </dsp:sp>
    <dsp:sp modelId="{E0F6DEFD-E839-4EC0-8140-4DEA1DE6974A}">
      <dsp:nvSpPr>
        <dsp:cNvPr id="0" name=""/>
        <dsp:cNvSpPr/>
      </dsp:nvSpPr>
      <dsp:spPr>
        <a:xfrm>
          <a:off x="0" y="792086"/>
          <a:ext cx="8640960" cy="690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effectLst/>
              <a:latin typeface="Times New Roman" pitchFamily="18" charset="0"/>
              <a:cs typeface="Times New Roman" pitchFamily="18" charset="0"/>
            </a:rPr>
            <a:t>Психолого-педагогические основы деятельности преподавателя дисциплин медицинского профиля СПО</a:t>
          </a:r>
          <a:r>
            <a:rPr lang="ru-RU" sz="2000" u="none" kern="1200" dirty="0" smtClean="0">
              <a:effectLst/>
            </a:rPr>
            <a:t>		</a:t>
          </a:r>
          <a:endParaRPr lang="ru-RU" sz="2000" u="none" kern="1200" dirty="0">
            <a:effectLst/>
          </a:endParaRPr>
        </a:p>
      </dsp:txBody>
      <dsp:txXfrm>
        <a:off x="0" y="792086"/>
        <a:ext cx="8640960" cy="690120"/>
      </dsp:txXfrm>
    </dsp:sp>
    <dsp:sp modelId="{61F1F184-B127-472B-83B5-B28030614785}">
      <dsp:nvSpPr>
        <dsp:cNvPr id="0" name=""/>
        <dsp:cNvSpPr/>
      </dsp:nvSpPr>
      <dsp:spPr>
        <a:xfrm>
          <a:off x="0" y="1477494"/>
          <a:ext cx="8640960" cy="538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effectLst/>
              <a:latin typeface="Times New Roman" pitchFamily="18" charset="0"/>
              <a:cs typeface="Times New Roman" pitchFamily="18" charset="0"/>
            </a:rPr>
            <a:t>Дистанционные образовательные технологии 	 </a:t>
          </a:r>
          <a:r>
            <a:rPr lang="ru-RU" sz="2000" u="none" kern="1200" dirty="0" smtClean="0">
              <a:effectLst/>
            </a:rPr>
            <a:t>	</a:t>
          </a:r>
          <a:endParaRPr lang="ru-RU" sz="2000" u="none" kern="1200" dirty="0">
            <a:effectLst/>
          </a:endParaRPr>
        </a:p>
      </dsp:txBody>
      <dsp:txXfrm>
        <a:off x="0" y="1477494"/>
        <a:ext cx="8640960" cy="538728"/>
      </dsp:txXfrm>
    </dsp:sp>
    <dsp:sp modelId="{35439A12-82BD-44C5-B168-74DD66AD4710}">
      <dsp:nvSpPr>
        <dsp:cNvPr id="0" name=""/>
        <dsp:cNvSpPr/>
      </dsp:nvSpPr>
      <dsp:spPr>
        <a:xfrm>
          <a:off x="0" y="2046181"/>
          <a:ext cx="8640960" cy="690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effectLst/>
              <a:latin typeface="Times New Roman" pitchFamily="18" charset="0"/>
              <a:cs typeface="Times New Roman" pitchFamily="18" charset="0"/>
            </a:rPr>
            <a:t>Методика преподавания дисциплины «Основы латинского языка с медицинской терминологией» </a:t>
          </a:r>
          <a:r>
            <a:rPr lang="ru-RU" sz="500" u="none" kern="1200" dirty="0" smtClean="0">
              <a:effectLst/>
            </a:rPr>
            <a:t>	</a:t>
          </a:r>
          <a:endParaRPr lang="ru-RU" sz="500" u="none" kern="1200" dirty="0">
            <a:effectLst/>
          </a:endParaRPr>
        </a:p>
      </dsp:txBody>
      <dsp:txXfrm>
        <a:off x="0" y="2046181"/>
        <a:ext cx="8640960" cy="690120"/>
      </dsp:txXfrm>
    </dsp:sp>
    <dsp:sp modelId="{9538A41C-C871-4DD0-AD54-7C075A4CDD74}">
      <dsp:nvSpPr>
        <dsp:cNvPr id="0" name=""/>
        <dsp:cNvSpPr/>
      </dsp:nvSpPr>
      <dsp:spPr>
        <a:xfrm>
          <a:off x="0" y="2736302"/>
          <a:ext cx="8640960" cy="538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effectLst/>
              <a:latin typeface="Times New Roman" pitchFamily="18" charset="0"/>
              <a:cs typeface="Times New Roman" pitchFamily="18" charset="0"/>
            </a:rPr>
            <a:t>Технологии выполнения простых медицинских услуг </a:t>
          </a:r>
          <a:endParaRPr lang="ru-RU" sz="2000" u="none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2736302"/>
        <a:ext cx="8640960" cy="538728"/>
      </dsp:txXfrm>
    </dsp:sp>
    <dsp:sp modelId="{D0F473CD-6F3D-49B2-A786-8296917657D5}">
      <dsp:nvSpPr>
        <dsp:cNvPr id="0" name=""/>
        <dsp:cNvSpPr/>
      </dsp:nvSpPr>
      <dsp:spPr>
        <a:xfrm>
          <a:off x="0" y="3279490"/>
          <a:ext cx="8640960" cy="690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effectLst/>
              <a:latin typeface="Times New Roman" pitchFamily="18" charset="0"/>
              <a:cs typeface="Times New Roman" pitchFamily="18" charset="0"/>
            </a:rPr>
            <a:t>Оказание неотложной помощи женщине с гинекологическими заболеваниями и состояниями, связанными с беременностью и родами  </a:t>
          </a:r>
          <a:endParaRPr lang="ru-RU" sz="2000" u="none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3279490"/>
        <a:ext cx="8640960" cy="690120"/>
      </dsp:txXfrm>
    </dsp:sp>
    <dsp:sp modelId="{FA1A4DCB-FEA2-4FB0-AA2A-B6EFD202EFD4}">
      <dsp:nvSpPr>
        <dsp:cNvPr id="0" name=""/>
        <dsp:cNvSpPr/>
      </dsp:nvSpPr>
      <dsp:spPr>
        <a:xfrm>
          <a:off x="0" y="3960440"/>
          <a:ext cx="8640960" cy="690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effectLst/>
              <a:latin typeface="Times New Roman" pitchFamily="18" charset="0"/>
              <a:cs typeface="Times New Roman" pitchFamily="18" charset="0"/>
            </a:rPr>
            <a:t>Фармация. Реализация лекарственных средств и товаров индивидуального медицинского назначения. Техника продаж</a:t>
          </a:r>
          <a:endParaRPr lang="ru-RU" sz="2000" u="none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3960440"/>
        <a:ext cx="8640960" cy="690120"/>
      </dsp:txXfrm>
    </dsp:sp>
    <dsp:sp modelId="{36834339-8512-405E-85D2-0DF5323B3DB2}">
      <dsp:nvSpPr>
        <dsp:cNvPr id="0" name=""/>
        <dsp:cNvSpPr/>
      </dsp:nvSpPr>
      <dsp:spPr>
        <a:xfrm>
          <a:off x="0" y="4573839"/>
          <a:ext cx="8640960" cy="538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effectLst/>
              <a:latin typeface="Times New Roman" pitchFamily="18" charset="0"/>
              <a:cs typeface="Times New Roman" pitchFamily="18" charset="0"/>
            </a:rPr>
            <a:t>Первичная доврачебная помощь при неотложных состояниях</a:t>
          </a:r>
          <a:endParaRPr lang="ru-RU" sz="2000" u="none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4573839"/>
        <a:ext cx="8640960" cy="53872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ACEDEF-3AE8-4823-AFA4-0CFEBCC77272}">
      <dsp:nvSpPr>
        <dsp:cNvPr id="0" name=""/>
        <dsp:cNvSpPr/>
      </dsp:nvSpPr>
      <dsp:spPr>
        <a:xfrm>
          <a:off x="6849" y="1991"/>
          <a:ext cx="8596579" cy="15003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Стажировка в </a:t>
          </a:r>
          <a:r>
            <a:rPr lang="ru-RU" sz="2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симуляционном</a:t>
          </a: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центре преподавателей ОБЖ/БЖД  ПОО ТО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49" y="1991"/>
        <a:ext cx="8596579" cy="1500354"/>
      </dsp:txXfrm>
    </dsp:sp>
    <dsp:sp modelId="{A1320DDE-3770-43FF-8E62-9BABA3AF6D85}">
      <dsp:nvSpPr>
        <dsp:cNvPr id="0" name=""/>
        <dsp:cNvSpPr/>
      </dsp:nvSpPr>
      <dsp:spPr>
        <a:xfrm>
          <a:off x="6849" y="1712394"/>
          <a:ext cx="8618109" cy="15003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Повышение квалификации и стажировка  преподавателей зарубежных профессиональных образовательных организаций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49" y="1712394"/>
        <a:ext cx="8618109" cy="1500354"/>
      </dsp:txXfrm>
    </dsp:sp>
    <dsp:sp modelId="{69F66CAB-3017-41DA-BB6F-3A17A55064E5}">
      <dsp:nvSpPr>
        <dsp:cNvPr id="0" name=""/>
        <dsp:cNvSpPr/>
      </dsp:nvSpPr>
      <dsp:spPr>
        <a:xfrm>
          <a:off x="6849" y="3422798"/>
          <a:ext cx="8627261" cy="15003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Стажировка для преподавателей </a:t>
          </a:r>
          <a:r>
            <a:rPr lang="ru-RU" sz="2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общепрофессиональных</a:t>
          </a: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дисциплин медицинских  и фармацевтических колледжей и училищ Сибирского федерального округа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49" y="3422798"/>
        <a:ext cx="8627261" cy="15003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9BD9E-B057-4351-8829-DF604FD371DB}">
      <dsp:nvSpPr>
        <dsp:cNvPr id="0" name=""/>
        <dsp:cNvSpPr/>
      </dsp:nvSpPr>
      <dsp:spPr>
        <a:xfrm>
          <a:off x="0" y="349664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09D126-13BD-423C-A4AD-0E41BE799897}">
      <dsp:nvSpPr>
        <dsp:cNvPr id="0" name=""/>
        <dsp:cNvSpPr/>
      </dsp:nvSpPr>
      <dsp:spPr>
        <a:xfrm>
          <a:off x="411480" y="10184"/>
          <a:ext cx="7406557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1480" y="10184"/>
        <a:ext cx="7406557" cy="678960"/>
      </dsp:txXfrm>
    </dsp:sp>
    <dsp:sp modelId="{C348E580-109B-4958-9DBC-8BC524CEDD37}">
      <dsp:nvSpPr>
        <dsp:cNvPr id="0" name=""/>
        <dsp:cNvSpPr/>
      </dsp:nvSpPr>
      <dsp:spPr>
        <a:xfrm>
          <a:off x="0" y="1392944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9DC327-D509-432D-80DF-3638D1A7C5C0}">
      <dsp:nvSpPr>
        <dsp:cNvPr id="0" name=""/>
        <dsp:cNvSpPr/>
      </dsp:nvSpPr>
      <dsp:spPr>
        <a:xfrm>
          <a:off x="411480" y="1053464"/>
          <a:ext cx="7406557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Стажировка на рабочем месте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1480" y="1053464"/>
        <a:ext cx="7406557" cy="678960"/>
      </dsp:txXfrm>
    </dsp:sp>
    <dsp:sp modelId="{37DB2F98-7071-469A-A920-4046DE503D9C}">
      <dsp:nvSpPr>
        <dsp:cNvPr id="0" name=""/>
        <dsp:cNvSpPr/>
      </dsp:nvSpPr>
      <dsp:spPr>
        <a:xfrm>
          <a:off x="0" y="2436224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BA9BC2-532D-4E10-AC3D-CD3751F3D6AB}">
      <dsp:nvSpPr>
        <dsp:cNvPr id="0" name=""/>
        <dsp:cNvSpPr/>
      </dsp:nvSpPr>
      <dsp:spPr>
        <a:xfrm>
          <a:off x="411480" y="2096744"/>
          <a:ext cx="7406557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в обучающих методических семинарах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1480" y="2096744"/>
        <a:ext cx="7406557" cy="678960"/>
      </dsp:txXfrm>
    </dsp:sp>
    <dsp:sp modelId="{09DF8DCB-F6FD-4263-AD15-490B453442A5}">
      <dsp:nvSpPr>
        <dsp:cNvPr id="0" name=""/>
        <dsp:cNvSpPr/>
      </dsp:nvSpPr>
      <dsp:spPr>
        <a:xfrm>
          <a:off x="0" y="3479504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9BA364-4862-45F2-AA45-B1F5E730166F}">
      <dsp:nvSpPr>
        <dsp:cNvPr id="0" name=""/>
        <dsp:cNvSpPr/>
      </dsp:nvSpPr>
      <dsp:spPr>
        <a:xfrm>
          <a:off x="411480" y="3140024"/>
          <a:ext cx="7406557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в конференциях разных уровней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1480" y="3140024"/>
        <a:ext cx="7406557" cy="678960"/>
      </dsp:txXfrm>
    </dsp:sp>
    <dsp:sp modelId="{F0A76227-2C6A-44A7-A8F9-69B0C30EF69E}">
      <dsp:nvSpPr>
        <dsp:cNvPr id="0" name=""/>
        <dsp:cNvSpPr/>
      </dsp:nvSpPr>
      <dsp:spPr>
        <a:xfrm>
          <a:off x="0" y="4522784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B045CA-9365-40A7-9429-B7E557BB14E1}">
      <dsp:nvSpPr>
        <dsp:cNvPr id="0" name=""/>
        <dsp:cNvSpPr/>
      </dsp:nvSpPr>
      <dsp:spPr>
        <a:xfrm>
          <a:off x="411480" y="4183304"/>
          <a:ext cx="7406557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Обучение в магистратуре и аспирантуре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1480" y="4183304"/>
        <a:ext cx="7406557" cy="678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7CA9CB-2F45-41D7-B970-48E5FC4E7420}">
      <dsp:nvSpPr>
        <dsp:cNvPr id="0" name=""/>
        <dsp:cNvSpPr/>
      </dsp:nvSpPr>
      <dsp:spPr>
        <a:xfrm>
          <a:off x="0" y="289547"/>
          <a:ext cx="85072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5B5334-659B-4BDA-B62B-65D1F1B976AE}">
      <dsp:nvSpPr>
        <dsp:cNvPr id="0" name=""/>
        <dsp:cNvSpPr/>
      </dsp:nvSpPr>
      <dsp:spPr>
        <a:xfrm>
          <a:off x="420379" y="127187"/>
          <a:ext cx="808424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Курсы повышения квалификации на базе колледжа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0379" y="127187"/>
        <a:ext cx="8084245" cy="324720"/>
      </dsp:txXfrm>
    </dsp:sp>
    <dsp:sp modelId="{607F084B-45E3-4E78-A8FB-F5049246CE4D}">
      <dsp:nvSpPr>
        <dsp:cNvPr id="0" name=""/>
        <dsp:cNvSpPr/>
      </dsp:nvSpPr>
      <dsp:spPr>
        <a:xfrm>
          <a:off x="0" y="788507"/>
          <a:ext cx="85072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1F7F3D-EF80-4F32-836C-B59651181C8D}">
      <dsp:nvSpPr>
        <dsp:cNvPr id="0" name=""/>
        <dsp:cNvSpPr/>
      </dsp:nvSpPr>
      <dsp:spPr>
        <a:xfrm>
          <a:off x="420379" y="626147"/>
          <a:ext cx="808424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Школа начинающего педагога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0379" y="626147"/>
        <a:ext cx="8084245" cy="324720"/>
      </dsp:txXfrm>
    </dsp:sp>
    <dsp:sp modelId="{81805351-D496-4CA2-8C39-42BBE40757AA}">
      <dsp:nvSpPr>
        <dsp:cNvPr id="0" name=""/>
        <dsp:cNvSpPr/>
      </dsp:nvSpPr>
      <dsp:spPr>
        <a:xfrm>
          <a:off x="0" y="1287467"/>
          <a:ext cx="85072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C76BC5-CA38-4D9F-BCCE-CDF1C3599E61}">
      <dsp:nvSpPr>
        <dsp:cNvPr id="0" name=""/>
        <dsp:cNvSpPr/>
      </dsp:nvSpPr>
      <dsp:spPr>
        <a:xfrm>
          <a:off x="420379" y="1125107"/>
          <a:ext cx="808424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Обучающие семинары, проблемные семинары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0379" y="1125107"/>
        <a:ext cx="8084245" cy="324720"/>
      </dsp:txXfrm>
    </dsp:sp>
    <dsp:sp modelId="{56128790-61A5-4F51-A7E8-4BD95E0F448A}">
      <dsp:nvSpPr>
        <dsp:cNvPr id="0" name=""/>
        <dsp:cNvSpPr/>
      </dsp:nvSpPr>
      <dsp:spPr>
        <a:xfrm>
          <a:off x="0" y="1786428"/>
          <a:ext cx="85072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F6C655-1975-43AD-9CBB-7A3BB74B86CD}">
      <dsp:nvSpPr>
        <dsp:cNvPr id="0" name=""/>
        <dsp:cNvSpPr/>
      </dsp:nvSpPr>
      <dsp:spPr>
        <a:xfrm>
          <a:off x="420379" y="1624067"/>
          <a:ext cx="808424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преподавателей в работе фокусных  групп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0379" y="1624067"/>
        <a:ext cx="8084245" cy="324720"/>
      </dsp:txXfrm>
    </dsp:sp>
    <dsp:sp modelId="{D538995B-E8C5-4326-9C35-C66BECE85811}">
      <dsp:nvSpPr>
        <dsp:cNvPr id="0" name=""/>
        <dsp:cNvSpPr/>
      </dsp:nvSpPr>
      <dsp:spPr>
        <a:xfrm>
          <a:off x="0" y="2285388"/>
          <a:ext cx="85072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75B857-7D71-4207-81CF-A8F591373D1E}">
      <dsp:nvSpPr>
        <dsp:cNvPr id="0" name=""/>
        <dsp:cNvSpPr/>
      </dsp:nvSpPr>
      <dsp:spPr>
        <a:xfrm>
          <a:off x="420379" y="2123028"/>
          <a:ext cx="808424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Самообразование, самосовершенствование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0379" y="2123028"/>
        <a:ext cx="8084245" cy="324720"/>
      </dsp:txXfrm>
    </dsp:sp>
    <dsp:sp modelId="{5DAE9A5F-BD19-4DB5-896C-16B55B39DF39}">
      <dsp:nvSpPr>
        <dsp:cNvPr id="0" name=""/>
        <dsp:cNvSpPr/>
      </dsp:nvSpPr>
      <dsp:spPr>
        <a:xfrm>
          <a:off x="0" y="2799781"/>
          <a:ext cx="85072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EDBEE4-A420-484B-B960-B9C2E1E878A8}">
      <dsp:nvSpPr>
        <dsp:cNvPr id="0" name=""/>
        <dsp:cNvSpPr/>
      </dsp:nvSpPr>
      <dsp:spPr>
        <a:xfrm>
          <a:off x="420379" y="2621988"/>
          <a:ext cx="808424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Изучение и обобщение педагогического опыта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0379" y="2621988"/>
        <a:ext cx="8084245" cy="324720"/>
      </dsp:txXfrm>
    </dsp:sp>
    <dsp:sp modelId="{8463C0E2-BE20-4754-B4D6-ABCDB7D1AACB}">
      <dsp:nvSpPr>
        <dsp:cNvPr id="0" name=""/>
        <dsp:cNvSpPr/>
      </dsp:nvSpPr>
      <dsp:spPr>
        <a:xfrm>
          <a:off x="0" y="3283307"/>
          <a:ext cx="85072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E736ED-92FB-410E-B0C8-8A53BCA5EE5C}">
      <dsp:nvSpPr>
        <dsp:cNvPr id="0" name=""/>
        <dsp:cNvSpPr/>
      </dsp:nvSpPr>
      <dsp:spPr>
        <a:xfrm>
          <a:off x="420379" y="3120948"/>
          <a:ext cx="808424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Научно-исследовательская работа педагогов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0379" y="3120948"/>
        <a:ext cx="8084245" cy="324720"/>
      </dsp:txXfrm>
    </dsp:sp>
    <dsp:sp modelId="{37B23D0E-D120-41C1-A624-B457FCF029C2}">
      <dsp:nvSpPr>
        <dsp:cNvPr id="0" name=""/>
        <dsp:cNvSpPr/>
      </dsp:nvSpPr>
      <dsp:spPr>
        <a:xfrm>
          <a:off x="0" y="3782267"/>
          <a:ext cx="85072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1083BD-9AD2-4C6C-B385-70C88AD887B9}">
      <dsp:nvSpPr>
        <dsp:cNvPr id="0" name=""/>
        <dsp:cNvSpPr/>
      </dsp:nvSpPr>
      <dsp:spPr>
        <a:xfrm>
          <a:off x="420379" y="3619908"/>
          <a:ext cx="808424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Наставничество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379" y="3619908"/>
        <a:ext cx="8084245" cy="324720"/>
      </dsp:txXfrm>
    </dsp:sp>
    <dsp:sp modelId="{DC66ACB7-C8E9-44D7-BB7E-1E0603C584CD}">
      <dsp:nvSpPr>
        <dsp:cNvPr id="0" name=""/>
        <dsp:cNvSpPr/>
      </dsp:nvSpPr>
      <dsp:spPr>
        <a:xfrm>
          <a:off x="0" y="4281227"/>
          <a:ext cx="85072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44C3D5-9318-4CE4-9EC1-64E2A9DA499E}">
      <dsp:nvSpPr>
        <dsp:cNvPr id="0" name=""/>
        <dsp:cNvSpPr/>
      </dsp:nvSpPr>
      <dsp:spPr>
        <a:xfrm>
          <a:off x="420379" y="4118868"/>
          <a:ext cx="808424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Аттестация преподавателей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0379" y="4118868"/>
        <a:ext cx="8084245" cy="324720"/>
      </dsp:txXfrm>
    </dsp:sp>
    <dsp:sp modelId="{6DACE451-DFC3-4668-8AD2-5DFCBEABE7B3}">
      <dsp:nvSpPr>
        <dsp:cNvPr id="0" name=""/>
        <dsp:cNvSpPr/>
      </dsp:nvSpPr>
      <dsp:spPr>
        <a:xfrm>
          <a:off x="0" y="4761058"/>
          <a:ext cx="85072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F3E77-024E-43E5-9BFB-957993A35A0F}">
      <dsp:nvSpPr>
        <dsp:cNvPr id="0" name=""/>
        <dsp:cNvSpPr/>
      </dsp:nvSpPr>
      <dsp:spPr>
        <a:xfrm>
          <a:off x="420379" y="4617828"/>
          <a:ext cx="808424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в работе стажировочной площадки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0379" y="4617828"/>
        <a:ext cx="8084245" cy="324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009383-F13F-427F-96A8-56F12ECA0A80}">
      <dsp:nvSpPr>
        <dsp:cNvPr id="0" name=""/>
        <dsp:cNvSpPr/>
      </dsp:nvSpPr>
      <dsp:spPr>
        <a:xfrm>
          <a:off x="0" y="6258"/>
          <a:ext cx="8640960" cy="6402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 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                     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СТАЖИРОВОЧНАЯ  ПЛОЩАДКА </a:t>
          </a:r>
        </a:p>
        <a:p>
          <a:pPr lvl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</a:t>
          </a:r>
        </a:p>
        <a:p>
          <a:pPr lvl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                             - </a:t>
          </a: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временная структура ОГБПОУ ТБМК,  осуществляющая повышение квалификации работников ПОО Томской области, Сибирского федерального округа и зарубежных профессиональных образовательных организаций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6258"/>
        <a:ext cx="8640960" cy="64024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88A582-700F-44C8-9922-8300273479FC}">
      <dsp:nvSpPr>
        <dsp:cNvPr id="0" name=""/>
        <dsp:cNvSpPr/>
      </dsp:nvSpPr>
      <dsp:spPr>
        <a:xfrm rot="16200000">
          <a:off x="540059" y="-540059"/>
          <a:ext cx="3204356" cy="428447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Совместная работа с Институтом развития образования РАО при ТГПУ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940604" y="-940604"/>
        <a:ext cx="2403267" cy="4284476"/>
      </dsp:txXfrm>
    </dsp:sp>
    <dsp:sp modelId="{16999B24-2642-47E3-8EC3-59E92835BE86}">
      <dsp:nvSpPr>
        <dsp:cNvPr id="0" name=""/>
        <dsp:cNvSpPr/>
      </dsp:nvSpPr>
      <dsp:spPr>
        <a:xfrm>
          <a:off x="4284476" y="0"/>
          <a:ext cx="4284476" cy="320435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Деятельность стажировочной площадки в рамках плана работы колледжа 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84476" y="0"/>
        <a:ext cx="4284476" cy="2403267"/>
      </dsp:txXfrm>
    </dsp:sp>
    <dsp:sp modelId="{93555B39-C238-47C4-86F6-0100990A463C}">
      <dsp:nvSpPr>
        <dsp:cNvPr id="0" name=""/>
        <dsp:cNvSpPr/>
      </dsp:nvSpPr>
      <dsp:spPr>
        <a:xfrm rot="10800000">
          <a:off x="0" y="3204356"/>
          <a:ext cx="4284476" cy="320435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Совместная работа с Советом директоров медицинских колледжей Сибирского федерального округ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4005445"/>
        <a:ext cx="4284476" cy="2403267"/>
      </dsp:txXfrm>
    </dsp:sp>
    <dsp:sp modelId="{738F6B5C-4177-46EC-B14E-E34DF37CE820}">
      <dsp:nvSpPr>
        <dsp:cNvPr id="0" name=""/>
        <dsp:cNvSpPr/>
      </dsp:nvSpPr>
      <dsp:spPr>
        <a:xfrm rot="5400000">
          <a:off x="4824536" y="2664296"/>
          <a:ext cx="3204356" cy="428447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Совместная работа с ОГБОУ ДО «Учебно-методический центр дополнительного профессионального образования» Томской области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225080" y="3064840"/>
        <a:ext cx="2403267" cy="4284476"/>
      </dsp:txXfrm>
    </dsp:sp>
    <dsp:sp modelId="{0794A784-9F8F-43D0-8BC7-3AF1A59FDE09}">
      <dsp:nvSpPr>
        <dsp:cNvPr id="0" name=""/>
        <dsp:cNvSpPr/>
      </dsp:nvSpPr>
      <dsp:spPr>
        <a:xfrm>
          <a:off x="1296143" y="2376262"/>
          <a:ext cx="5976664" cy="1656187"/>
        </a:xfrm>
        <a:prstGeom prst="roundRect">
          <a:avLst/>
        </a:prstGeom>
        <a:solidFill>
          <a:srgbClr val="E5F2F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Направления работы стажировочной площадки</a:t>
          </a:r>
          <a:endParaRPr lang="ru-RU" sz="3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96143" y="2376262"/>
        <a:ext cx="5976664" cy="16561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21D14F-09F8-4EF7-80E0-92ED83CD50E5}">
      <dsp:nvSpPr>
        <dsp:cNvPr id="0" name=""/>
        <dsp:cNvSpPr/>
      </dsp:nvSpPr>
      <dsp:spPr>
        <a:xfrm rot="5400000">
          <a:off x="-495432" y="507672"/>
          <a:ext cx="2074706" cy="10838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dirty="0"/>
        </a:p>
      </dsp:txBody>
      <dsp:txXfrm rot="5400000">
        <a:off x="-495432" y="507672"/>
        <a:ext cx="2074706" cy="1083842"/>
      </dsp:txXfrm>
    </dsp:sp>
    <dsp:sp modelId="{9ABC8219-19C0-43FE-B962-DF4234552315}">
      <dsp:nvSpPr>
        <dsp:cNvPr id="0" name=""/>
        <dsp:cNvSpPr/>
      </dsp:nvSpPr>
      <dsp:spPr>
        <a:xfrm rot="5400000">
          <a:off x="4135279" y="-2999925"/>
          <a:ext cx="1454243" cy="7557117"/>
        </a:xfrm>
        <a:prstGeom prst="round2SameRect">
          <a:avLst/>
        </a:prstGeom>
        <a:solidFill>
          <a:srgbClr val="E5F2F7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Организация ПК и стажировки педагогических кадров,  проведение конференций, конкурсов, семинаров для педагогических работников ПОО Томской области, Сибирского региона и зарубежных организаций</a:t>
          </a:r>
          <a:endParaRPr lang="ru-RU" sz="2200" b="0" kern="1200" dirty="0"/>
        </a:p>
      </dsp:txBody>
      <dsp:txXfrm rot="5400000">
        <a:off x="4135279" y="-2999925"/>
        <a:ext cx="1454243" cy="7557117"/>
      </dsp:txXfrm>
    </dsp:sp>
    <dsp:sp modelId="{0928CF59-287E-4F20-8ABA-C013FE460639}">
      <dsp:nvSpPr>
        <dsp:cNvPr id="0" name=""/>
        <dsp:cNvSpPr/>
      </dsp:nvSpPr>
      <dsp:spPr>
        <a:xfrm rot="5400000">
          <a:off x="-658612" y="2601578"/>
          <a:ext cx="2401066" cy="10838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dirty="0"/>
        </a:p>
      </dsp:txBody>
      <dsp:txXfrm rot="5400000">
        <a:off x="-658612" y="2601578"/>
        <a:ext cx="2401066" cy="1083842"/>
      </dsp:txXfrm>
    </dsp:sp>
    <dsp:sp modelId="{7C258994-F68C-4627-B9A4-28A1FBDA279E}">
      <dsp:nvSpPr>
        <dsp:cNvPr id="0" name=""/>
        <dsp:cNvSpPr/>
      </dsp:nvSpPr>
      <dsp:spPr>
        <a:xfrm rot="5400000">
          <a:off x="3948079" y="-906019"/>
          <a:ext cx="1828644" cy="7557117"/>
        </a:xfrm>
        <a:prstGeom prst="round2SameRect">
          <a:avLst/>
        </a:prstGeom>
        <a:solidFill>
          <a:srgbClr val="E5F2F7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Тиражирование педагогического опыта ОГБПОУ ТБМК через участие в областных, межрегиональных, всероссийских и международных конференциях, семинарах, творческих группах и публикации в журналах и сборниках</a:t>
          </a:r>
          <a:endParaRPr lang="ru-RU" sz="2200" b="0" kern="1200" dirty="0"/>
        </a:p>
      </dsp:txBody>
      <dsp:txXfrm rot="5400000">
        <a:off x="3948079" y="-906019"/>
        <a:ext cx="1828644" cy="7557117"/>
      </dsp:txXfrm>
    </dsp:sp>
    <dsp:sp modelId="{5F4F9298-DCEA-4D12-A96B-7BCFD0F98D65}">
      <dsp:nvSpPr>
        <dsp:cNvPr id="0" name=""/>
        <dsp:cNvSpPr/>
      </dsp:nvSpPr>
      <dsp:spPr>
        <a:xfrm rot="5400000">
          <a:off x="-232251" y="4432305"/>
          <a:ext cx="1548346" cy="10838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dirty="0"/>
        </a:p>
      </dsp:txBody>
      <dsp:txXfrm rot="5400000">
        <a:off x="-232251" y="4432305"/>
        <a:ext cx="1548346" cy="1083842"/>
      </dsp:txXfrm>
    </dsp:sp>
    <dsp:sp modelId="{BB3195F7-8FB1-4573-940C-0DADCE83F65D}">
      <dsp:nvSpPr>
        <dsp:cNvPr id="0" name=""/>
        <dsp:cNvSpPr/>
      </dsp:nvSpPr>
      <dsp:spPr>
        <a:xfrm rot="5400000">
          <a:off x="4359188" y="924707"/>
          <a:ext cx="1006424" cy="7557117"/>
        </a:xfrm>
        <a:prstGeom prst="round2SameRect">
          <a:avLst/>
        </a:prstGeom>
        <a:solidFill>
          <a:srgbClr val="E5F2F7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Установление эффективных связей между образовательными профессиональными организациями</a:t>
          </a:r>
          <a:endParaRPr lang="ru-RU" sz="2200" b="0" kern="1200" dirty="0"/>
        </a:p>
      </dsp:txBody>
      <dsp:txXfrm rot="5400000">
        <a:off x="4359188" y="924707"/>
        <a:ext cx="1006424" cy="755711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006A5C-0A24-42EF-8B91-C51B60AB63A3}">
      <dsp:nvSpPr>
        <dsp:cNvPr id="0" name=""/>
        <dsp:cNvSpPr/>
      </dsp:nvSpPr>
      <dsp:spPr>
        <a:xfrm>
          <a:off x="2866412" y="70354"/>
          <a:ext cx="2531304" cy="906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стажировка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66412" y="70354"/>
        <a:ext cx="2531304" cy="906310"/>
      </dsp:txXfrm>
    </dsp:sp>
    <dsp:sp modelId="{C53F5DB5-6F38-4C97-98A2-D835B3A9B265}">
      <dsp:nvSpPr>
        <dsp:cNvPr id="0" name=""/>
        <dsp:cNvSpPr/>
      </dsp:nvSpPr>
      <dsp:spPr>
        <a:xfrm>
          <a:off x="1949080" y="626576"/>
          <a:ext cx="4667112" cy="4667112"/>
        </a:xfrm>
        <a:custGeom>
          <a:avLst/>
          <a:gdLst/>
          <a:ahLst/>
          <a:cxnLst/>
          <a:rect l="0" t="0" r="0" b="0"/>
          <a:pathLst>
            <a:path>
              <a:moveTo>
                <a:pt x="3456244" y="287815"/>
              </a:moveTo>
              <a:arcTo wR="2333556" hR="2333556" stAng="17925459" swAng="12590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5D27A-A477-4153-B7AA-0BC928B89D19}">
      <dsp:nvSpPr>
        <dsp:cNvPr id="0" name=""/>
        <dsp:cNvSpPr/>
      </dsp:nvSpPr>
      <dsp:spPr>
        <a:xfrm>
          <a:off x="4832307" y="1458749"/>
          <a:ext cx="3102264" cy="12176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методические обучающие семинары</a:t>
          </a:r>
          <a:endParaRPr lang="ru-RU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32307" y="1458749"/>
        <a:ext cx="3102264" cy="1217656"/>
      </dsp:txXfrm>
    </dsp:sp>
    <dsp:sp modelId="{E9BAB91F-F5BA-4C71-A597-05E906F914E2}">
      <dsp:nvSpPr>
        <dsp:cNvPr id="0" name=""/>
        <dsp:cNvSpPr/>
      </dsp:nvSpPr>
      <dsp:spPr>
        <a:xfrm>
          <a:off x="1842821" y="392113"/>
          <a:ext cx="4667112" cy="4667112"/>
        </a:xfrm>
        <a:custGeom>
          <a:avLst/>
          <a:gdLst/>
          <a:ahLst/>
          <a:cxnLst/>
          <a:rect l="0" t="0" r="0" b="0"/>
          <a:pathLst>
            <a:path>
              <a:moveTo>
                <a:pt x="4666851" y="2298650"/>
              </a:moveTo>
              <a:arcTo wR="2333556" hR="2333556" stAng="21548575" swAng="21081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B2D10-0CE1-4D64-8883-4376F7589DBA}">
      <dsp:nvSpPr>
        <dsp:cNvPr id="0" name=""/>
        <dsp:cNvSpPr/>
      </dsp:nvSpPr>
      <dsp:spPr>
        <a:xfrm>
          <a:off x="4197147" y="4051809"/>
          <a:ext cx="2654056" cy="1281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</a:p>
        <a:p>
          <a:pPr lvl="0" algn="ctr" rtl="0">
            <a:lnSpc>
              <a:spcPct val="150000"/>
            </a:lnSpc>
            <a:spcBef>
              <a:spcPct val="0"/>
            </a:spcBef>
          </a:pP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97147" y="4051809"/>
        <a:ext cx="2654056" cy="1281695"/>
      </dsp:txXfrm>
    </dsp:sp>
    <dsp:sp modelId="{49DE0ABE-2889-486B-8DB4-441AAB3632FC}">
      <dsp:nvSpPr>
        <dsp:cNvPr id="0" name=""/>
        <dsp:cNvSpPr/>
      </dsp:nvSpPr>
      <dsp:spPr>
        <a:xfrm>
          <a:off x="1556156" y="524536"/>
          <a:ext cx="4667112" cy="4667112"/>
        </a:xfrm>
        <a:custGeom>
          <a:avLst/>
          <a:gdLst/>
          <a:ahLst/>
          <a:cxnLst/>
          <a:rect l="0" t="0" r="0" b="0"/>
          <a:pathLst>
            <a:path>
              <a:moveTo>
                <a:pt x="2639345" y="4646990"/>
              </a:moveTo>
              <a:arcTo wR="2333556" hR="2333556" stAng="4948219" swAng="2396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0251-EDCE-4EDA-AE81-CB2717E7E5FD}">
      <dsp:nvSpPr>
        <dsp:cNvPr id="0" name=""/>
        <dsp:cNvSpPr/>
      </dsp:nvSpPr>
      <dsp:spPr>
        <a:xfrm>
          <a:off x="1447849" y="4122895"/>
          <a:ext cx="2584130" cy="12402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конференции разных уровней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47849" y="4122895"/>
        <a:ext cx="2584130" cy="1240201"/>
      </dsp:txXfrm>
    </dsp:sp>
    <dsp:sp modelId="{EF836B2F-3841-4F53-A147-2517A800B7AD}">
      <dsp:nvSpPr>
        <dsp:cNvPr id="0" name=""/>
        <dsp:cNvSpPr/>
      </dsp:nvSpPr>
      <dsp:spPr>
        <a:xfrm>
          <a:off x="1734043" y="456095"/>
          <a:ext cx="4667112" cy="4667112"/>
        </a:xfrm>
        <a:custGeom>
          <a:avLst/>
          <a:gdLst/>
          <a:ahLst/>
          <a:cxnLst/>
          <a:rect l="0" t="0" r="0" b="0"/>
          <a:pathLst>
            <a:path>
              <a:moveTo>
                <a:pt x="410196" y="3654984"/>
              </a:moveTo>
              <a:arcTo wR="2333556" hR="2333556" stAng="8730559" swAng="21088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A5D47-8728-48C4-AA55-9766FE1E977A}">
      <dsp:nvSpPr>
        <dsp:cNvPr id="0" name=""/>
        <dsp:cNvSpPr/>
      </dsp:nvSpPr>
      <dsp:spPr>
        <a:xfrm>
          <a:off x="299292" y="1519491"/>
          <a:ext cx="3089241" cy="1229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конкурсы профессионального мастерства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9292" y="1519491"/>
        <a:ext cx="3089241" cy="1229016"/>
      </dsp:txXfrm>
    </dsp:sp>
    <dsp:sp modelId="{6C296644-0400-425F-9248-7EAFE3241A4A}">
      <dsp:nvSpPr>
        <dsp:cNvPr id="0" name=""/>
        <dsp:cNvSpPr/>
      </dsp:nvSpPr>
      <dsp:spPr>
        <a:xfrm>
          <a:off x="1677122" y="583901"/>
          <a:ext cx="4667112" cy="4667112"/>
        </a:xfrm>
        <a:custGeom>
          <a:avLst/>
          <a:gdLst/>
          <a:ahLst/>
          <a:cxnLst/>
          <a:rect l="0" t="0" r="0" b="0"/>
          <a:pathLst>
            <a:path>
              <a:moveTo>
                <a:pt x="470876" y="927885"/>
              </a:moveTo>
              <a:arcTo wR="2333556" hR="2333556" stAng="13022401" swAng="14015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404202-358F-4E15-94A6-CD8CF5ABB971}">
      <dsp:nvSpPr>
        <dsp:cNvPr id="0" name=""/>
        <dsp:cNvSpPr/>
      </dsp:nvSpPr>
      <dsp:spPr>
        <a:xfrm>
          <a:off x="0" y="183516"/>
          <a:ext cx="8579296" cy="876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Обучение педагогических работников по дополнительным образовательным программам</a:t>
          </a:r>
          <a:endParaRPr lang="ru-RU" sz="2400" kern="1200" dirty="0">
            <a:solidFill>
              <a:schemeClr val="accent1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183516"/>
        <a:ext cx="8579296" cy="876663"/>
      </dsp:txXfrm>
    </dsp:sp>
    <dsp:sp modelId="{09665850-45D9-4A66-AC5C-D583C38F32E0}">
      <dsp:nvSpPr>
        <dsp:cNvPr id="0" name=""/>
        <dsp:cNvSpPr/>
      </dsp:nvSpPr>
      <dsp:spPr>
        <a:xfrm>
          <a:off x="0" y="1201885"/>
          <a:ext cx="8579296" cy="10550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Координация работы различных структурных подразделений колледжа, участвующих в совершенствовании профессиональной компетентности педагогов</a:t>
          </a:r>
          <a:endParaRPr lang="ru-RU" sz="2400" kern="1200" dirty="0">
            <a:solidFill>
              <a:schemeClr val="accent1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1201885"/>
        <a:ext cx="8579296" cy="1055082"/>
      </dsp:txXfrm>
    </dsp:sp>
    <dsp:sp modelId="{AEFD9363-7665-46AD-8992-5BF6DA132E16}">
      <dsp:nvSpPr>
        <dsp:cNvPr id="0" name=""/>
        <dsp:cNvSpPr/>
      </dsp:nvSpPr>
      <dsp:spPr>
        <a:xfrm>
          <a:off x="0" y="2415528"/>
          <a:ext cx="8579296" cy="876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Участие в подготовке научно-практических педагогических конференций разных уровней</a:t>
          </a:r>
          <a:endParaRPr lang="ru-RU" sz="2400" kern="1200" dirty="0">
            <a:solidFill>
              <a:schemeClr val="accent1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2415528"/>
        <a:ext cx="8579296" cy="876663"/>
      </dsp:txXfrm>
    </dsp:sp>
    <dsp:sp modelId="{1EDFF7DF-DD6C-4603-857D-20527664678C}">
      <dsp:nvSpPr>
        <dsp:cNvPr id="0" name=""/>
        <dsp:cNvSpPr/>
      </dsp:nvSpPr>
      <dsp:spPr>
        <a:xfrm>
          <a:off x="0" y="3448577"/>
          <a:ext cx="8579296" cy="876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Участие в подготовке и проведении обучающих методических семинаров</a:t>
          </a:r>
          <a:endParaRPr lang="ru-RU" sz="2400" kern="1200" dirty="0">
            <a:solidFill>
              <a:schemeClr val="accent1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3448577"/>
        <a:ext cx="8579296" cy="876663"/>
      </dsp:txXfrm>
    </dsp:sp>
    <dsp:sp modelId="{081E2146-CBD8-43A2-8BF0-3BDF24D77CD7}">
      <dsp:nvSpPr>
        <dsp:cNvPr id="0" name=""/>
        <dsp:cNvSpPr/>
      </dsp:nvSpPr>
      <dsp:spPr>
        <a:xfrm>
          <a:off x="0" y="4484435"/>
          <a:ext cx="8579296" cy="876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Участие в подготовке и проведении профессиональных конкурсов разных уровней</a:t>
          </a:r>
          <a:endParaRPr lang="ru-RU" sz="2400" kern="1200" dirty="0">
            <a:solidFill>
              <a:schemeClr val="accent1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4484435"/>
        <a:ext cx="8579296" cy="87666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253690-09D6-47D4-835C-A8EF0B7DEB79}">
      <dsp:nvSpPr>
        <dsp:cNvPr id="0" name=""/>
        <dsp:cNvSpPr/>
      </dsp:nvSpPr>
      <dsp:spPr>
        <a:xfrm>
          <a:off x="1761613" y="0"/>
          <a:ext cx="5328591" cy="532859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F3307-67B9-42AD-866E-88421576124D}">
      <dsp:nvSpPr>
        <dsp:cNvPr id="0" name=""/>
        <dsp:cNvSpPr/>
      </dsp:nvSpPr>
      <dsp:spPr>
        <a:xfrm>
          <a:off x="0" y="0"/>
          <a:ext cx="4772016" cy="264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Семинар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«Основы медицинских знаний и правила оказания первой медицинской помощи» в рамках работы </a:t>
          </a:r>
          <a:r>
            <a:rPr lang="ru-RU" sz="22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стажировочной</a:t>
          </a:r>
          <a:r>
            <a:rPr lang="ru-RU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площадки преподавателей ОБЖ/БЖД ПОО ТО</a:t>
          </a:r>
          <a:endParaRPr lang="ru-RU" sz="22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Октябрь 2014 г.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4772016" cy="2646525"/>
      </dsp:txXfrm>
    </dsp:sp>
    <dsp:sp modelId="{FCA1E5CA-1CF7-4286-B7E1-6676E0AE2A08}">
      <dsp:nvSpPr>
        <dsp:cNvPr id="0" name=""/>
        <dsp:cNvSpPr/>
      </dsp:nvSpPr>
      <dsp:spPr>
        <a:xfrm>
          <a:off x="4780144" y="0"/>
          <a:ext cx="3858606" cy="264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80144" y="0"/>
        <a:ext cx="3858606" cy="2646525"/>
      </dsp:txXfrm>
    </dsp:sp>
    <dsp:sp modelId="{1CB91B82-8D86-4DBD-B9C9-F08D458D4ECA}">
      <dsp:nvSpPr>
        <dsp:cNvPr id="0" name=""/>
        <dsp:cNvSpPr/>
      </dsp:nvSpPr>
      <dsp:spPr>
        <a:xfrm>
          <a:off x="22211" y="2682066"/>
          <a:ext cx="3992938" cy="264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11" y="2682066"/>
        <a:ext cx="3992938" cy="2646525"/>
      </dsp:txXfrm>
    </dsp:sp>
    <dsp:sp modelId="{E9504ECF-B3FA-4144-B24F-D5F578A921CD}">
      <dsp:nvSpPr>
        <dsp:cNvPr id="0" name=""/>
        <dsp:cNvSpPr/>
      </dsp:nvSpPr>
      <dsp:spPr>
        <a:xfrm>
          <a:off x="4146647" y="2682066"/>
          <a:ext cx="4638328" cy="264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Межрегиональный</a:t>
          </a: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круглый стол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«Организация процесса обучения по общепрофессиональным дисциплинам»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Май 2014 г.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6647" y="2682066"/>
        <a:ext cx="4638328" cy="2646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C1B0-84CB-4500-9ABB-D7CB56599233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CD269-264D-493D-8BB4-957D5221C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3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D269-264D-493D-8BB4-957D5221CC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B57E-5019-4E50-850D-99DE7E91752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CD510-EEE1-40C9-B5EA-B64E18C6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20162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РАБОТЫ 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СТАЖИРОВОЧНОЙ ПЛОЩАДКИ  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21288"/>
            <a:ext cx="6400800" cy="4320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Бобина Ольга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Сергеевна, канд.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наук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Логотип ТБМК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1800200" cy="208823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568952" cy="6771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«Томский базовый медицинский колледж»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Мероприятия, проведённые </a:t>
            </a:r>
            <a:br>
              <a:rPr lang="ru-RU" sz="4000" dirty="0"/>
            </a:br>
            <a:r>
              <a:rPr lang="ru-RU" sz="4000" dirty="0"/>
              <a:t>в 2014-2015 годах: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0368397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C:\Users\User\Documents\ОЛИМПИАДЫ 2014\кратко фото Олимпиада по латинскому и генетике - копия\IMG_7005.JPG"/>
          <p:cNvPicPr/>
          <p:nvPr/>
        </p:nvPicPr>
        <p:blipFill rotWithShape="1">
          <a:blip r:embed="rId7" cstate="print"/>
          <a:srcRect t="4176"/>
          <a:stretch/>
        </p:blipFill>
        <p:spPr bwMode="auto">
          <a:xfrm>
            <a:off x="5004048" y="1268760"/>
            <a:ext cx="3888432" cy="2622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 descr="Z:\Общая\ДИРЕКТОР\фото\IMG_76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39"/>
          <a:stretch/>
        </p:blipFill>
        <p:spPr bwMode="auto">
          <a:xfrm>
            <a:off x="179512" y="3973046"/>
            <a:ext cx="4032448" cy="262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9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Мероприятия, проведённые </a:t>
            </a:r>
            <a:br>
              <a:rPr lang="ru-RU" sz="4000" dirty="0"/>
            </a:br>
            <a:r>
              <a:rPr lang="ru-RU" sz="4000" dirty="0"/>
              <a:t>в 2014-2015 годах: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8202728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C:\Users\User\Pictures\конференция 2014\DSC04631.JPG"/>
          <p:cNvPicPr>
            <a:picLocks noChangeAspect="1" noChangeArrowheads="1"/>
          </p:cNvPicPr>
          <p:nvPr/>
        </p:nvPicPr>
        <p:blipFill rotWithShape="1">
          <a:blip r:embed="rId7" cstate="print"/>
          <a:srcRect t="2804" b="17037"/>
          <a:stretch/>
        </p:blipFill>
        <p:spPr bwMode="auto">
          <a:xfrm>
            <a:off x="5001476" y="1268760"/>
            <a:ext cx="3818996" cy="261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Y:\Разобрать!\Новая папка\ЦМК\фото цмк\фотоальбом\IMG_210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3957035"/>
            <a:ext cx="4032448" cy="268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43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Мероприятия, проведённые </a:t>
            </a:r>
            <a:br>
              <a:rPr lang="ru-RU" sz="4000" dirty="0"/>
            </a:br>
            <a:r>
              <a:rPr lang="ru-RU" sz="4000" dirty="0"/>
              <a:t>в 2014-2015 годах: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7541626"/>
              </p:ext>
            </p:extLst>
          </p:nvPr>
        </p:nvGraphicFramePr>
        <p:xfrm>
          <a:off x="179512" y="1268760"/>
          <a:ext cx="88569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User\Pictures\фото весна 2015 работа\DSC04753.JPG"/>
          <p:cNvPicPr>
            <a:picLocks noChangeAspect="1" noChangeArrowheads="1"/>
          </p:cNvPicPr>
          <p:nvPr/>
        </p:nvPicPr>
        <p:blipFill rotWithShape="1">
          <a:blip r:embed="rId7" cstate="print"/>
          <a:srcRect t="37907" r="29740" b="1"/>
          <a:stretch/>
        </p:blipFill>
        <p:spPr bwMode="auto">
          <a:xfrm>
            <a:off x="5022417" y="1234490"/>
            <a:ext cx="3942071" cy="261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E:\физкульт осень\IMG_13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509120"/>
            <a:ext cx="324036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E:\физкульт осень\IMG_1397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06014" y="4509120"/>
            <a:ext cx="324245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79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Мероприятия, проведённые </a:t>
            </a:r>
            <a:br>
              <a:rPr lang="ru-RU" sz="4000" dirty="0"/>
            </a:br>
            <a:r>
              <a:rPr lang="ru-RU" sz="4000" dirty="0"/>
              <a:t>в </a:t>
            </a:r>
            <a:r>
              <a:rPr lang="ru-RU" sz="4000" dirty="0" smtClean="0"/>
              <a:t>2016 году:</a:t>
            </a:r>
            <a:endParaRPr lang="ru-RU" sz="40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7541626"/>
              </p:ext>
            </p:extLst>
          </p:nvPr>
        </p:nvGraphicFramePr>
        <p:xfrm>
          <a:off x="179512" y="1268760"/>
          <a:ext cx="88569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679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ru-RU" sz="4000" dirty="0"/>
              <a:t>Тематика некоторых дополнительных образовательных </a:t>
            </a:r>
            <a:r>
              <a:rPr lang="ru-RU" sz="4000" dirty="0" smtClean="0"/>
              <a:t>программ и программ стажировок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9130595"/>
              </p:ext>
            </p:extLst>
          </p:nvPr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В плане на будущее: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0099038"/>
              </p:ext>
            </p:extLst>
          </p:nvPr>
        </p:nvGraphicFramePr>
        <p:xfrm>
          <a:off x="251520" y="1484784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20162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СТАЖИРОВОЧНАЯ  ПЛОЩАДКА  КАК ФОРМА  ПОВЫШЕНИЯ  КВАЛИФИКАЦИИ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21288"/>
            <a:ext cx="6400800" cy="4320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Бобина Ольга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Сергеевна, канд.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наук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Логотип ТБМК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1800200" cy="208823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568952" cy="6771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«Томский базовый медицинский колледж»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3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4000" dirty="0"/>
              <a:t>Компоненты профессиональной</a:t>
            </a:r>
            <a:br>
              <a:rPr lang="ru-RU" sz="4000" dirty="0"/>
            </a:br>
            <a:r>
              <a:rPr lang="ru-RU" sz="4000" dirty="0"/>
              <a:t> компетентности педагога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5450042"/>
              </p:ext>
            </p:extLst>
          </p:nvPr>
        </p:nvGraphicFramePr>
        <p:xfrm>
          <a:off x="107504" y="1600200"/>
          <a:ext cx="903649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18" y="18864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ru-RU" sz="4000" dirty="0"/>
              <a:t>Внешние формы совершенствования профессиональной </a:t>
            </a:r>
            <a:r>
              <a:rPr lang="ru-RU" sz="4000" dirty="0" smtClean="0"/>
              <a:t>компетентности педагогов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8737413"/>
              </p:ext>
            </p:extLst>
          </p:nvPr>
        </p:nvGraphicFramePr>
        <p:xfrm>
          <a:off x="457200" y="1556792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ru-RU" sz="4000" dirty="0"/>
              <a:t>Внутренние формы совершенствования профессиональной компетентности педагогов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1027218"/>
              </p:ext>
            </p:extLst>
          </p:nvPr>
        </p:nvGraphicFramePr>
        <p:xfrm>
          <a:off x="313184" y="1412776"/>
          <a:ext cx="85072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9296599"/>
              </p:ext>
            </p:extLst>
          </p:nvPr>
        </p:nvGraphicFramePr>
        <p:xfrm>
          <a:off x="251520" y="260648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12" descr="C:\Users\Ольга\Pictures\Работа\P1010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836712"/>
            <a:ext cx="320516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1232280"/>
              </p:ext>
            </p:extLst>
          </p:nvPr>
        </p:nvGraphicFramePr>
        <p:xfrm>
          <a:off x="323528" y="188640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2008"/>
            <a:ext cx="7772400" cy="83671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Georgia" pitchFamily="18" charset="0"/>
              </a:rPr>
              <a:t>Задачи: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0186835"/>
              </p:ext>
            </p:extLst>
          </p:nvPr>
        </p:nvGraphicFramePr>
        <p:xfrm>
          <a:off x="251520" y="980728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52728" cy="850106"/>
          </a:xfrm>
        </p:spPr>
        <p:txBody>
          <a:bodyPr>
            <a:normAutofit/>
          </a:bodyPr>
          <a:lstStyle/>
          <a:p>
            <a:r>
              <a:rPr lang="ru-RU" sz="4000" dirty="0"/>
              <a:t>Организационные формы: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6551310"/>
              </p:ext>
            </p:extLst>
          </p:nvPr>
        </p:nvGraphicFramePr>
        <p:xfrm>
          <a:off x="457200" y="1052736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Z:\FOTO\Разное\P1000984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/>
              <a:t>Функции: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6823697"/>
              </p:ext>
            </p:extLst>
          </p:nvPr>
        </p:nvGraphicFramePr>
        <p:xfrm>
          <a:off x="323528" y="980728"/>
          <a:ext cx="85792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B2102"/>
      </a:accent6>
      <a:hlink>
        <a:srgbClr val="4B2102"/>
      </a:hlink>
      <a:folHlink>
        <a:srgbClr val="4B21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591</Words>
  <Application>Microsoft Office PowerPoint</Application>
  <PresentationFormat>Экран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НАПРАВЛЕНИЯ РАБОТЫ  СТАЖИРОВОЧНОЙ ПЛОЩАДКИ     </vt:lpstr>
      <vt:lpstr>Компоненты профессиональной  компетентности педагога</vt:lpstr>
      <vt:lpstr>Внешние формы совершенствования профессиональной компетентности педагогов</vt:lpstr>
      <vt:lpstr>Внутренние формы совершенствования профессиональной компетентности педагогов</vt:lpstr>
      <vt:lpstr>Слайд 5</vt:lpstr>
      <vt:lpstr>Слайд 6</vt:lpstr>
      <vt:lpstr>Задачи: </vt:lpstr>
      <vt:lpstr>Организационные формы:</vt:lpstr>
      <vt:lpstr>Функции:</vt:lpstr>
      <vt:lpstr>Мероприятия, проведённые  в 2014-2015 годах:</vt:lpstr>
      <vt:lpstr>Мероприятия, проведённые  в 2014-2015 годах:</vt:lpstr>
      <vt:lpstr>Мероприятия, проведённые  в 2014-2015 годах:</vt:lpstr>
      <vt:lpstr>Мероприятия, проведённые  в 2016 году:</vt:lpstr>
      <vt:lpstr>Тематика некоторых дополнительных образовательных программ и программ стажировок</vt:lpstr>
      <vt:lpstr>В плане на будущее:</vt:lpstr>
      <vt:lpstr>   СТАЖИРОВОЧНАЯ  ПЛОЩАДКА  КАК ФОРМА  ПОВЫШЕНИЯ  КВАЛИФИКАЦИИ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ОГБОУ «Томский базовый медицинский колледж»    Из опыта работы стажировочной площадки в Томском базовом медицинском колледже</dc:title>
  <dc:creator>User</dc:creator>
  <cp:lastModifiedBy>User</cp:lastModifiedBy>
  <cp:revision>75</cp:revision>
  <dcterms:created xsi:type="dcterms:W3CDTF">2015-11-14T13:25:03Z</dcterms:created>
  <dcterms:modified xsi:type="dcterms:W3CDTF">2016-03-23T02:08:28Z</dcterms:modified>
</cp:coreProperties>
</file>